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1"/>
  </p:notesMasterIdLst>
  <p:sldIdLst>
    <p:sldId id="319" r:id="rId3"/>
    <p:sldId id="353" r:id="rId4"/>
    <p:sldId id="355" r:id="rId5"/>
    <p:sldId id="356" r:id="rId6"/>
    <p:sldId id="357" r:id="rId7"/>
    <p:sldId id="358" r:id="rId8"/>
    <p:sldId id="273" r:id="rId9"/>
    <p:sldId id="351" r:id="rId10"/>
    <p:sldId id="270" r:id="rId11"/>
    <p:sldId id="276" r:id="rId12"/>
    <p:sldId id="320" r:id="rId13"/>
    <p:sldId id="354" r:id="rId14"/>
    <p:sldId id="321" r:id="rId15"/>
    <p:sldId id="359" r:id="rId16"/>
    <p:sldId id="322" r:id="rId17"/>
    <p:sldId id="297" r:id="rId18"/>
    <p:sldId id="266" r:id="rId19"/>
    <p:sldId id="3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558"/>
    <p:restoredTop sz="94714"/>
  </p:normalViewPr>
  <p:slideViewPr>
    <p:cSldViewPr snapToGrid="0">
      <p:cViewPr varScale="1">
        <p:scale>
          <a:sx n="115" d="100"/>
          <a:sy n="115" d="100"/>
        </p:scale>
        <p:origin x="304"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4ADA498A-45E9-BE49-B463-90736931AFBA}" type="datetimeFigureOut">
              <a:rPr lang="en-US" smtClean="0"/>
              <a:t>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08683-89C0-DE42-AFB1-7499A86D8A56}" type="slidenum">
              <a:rPr lang="en-US" smtClean="0"/>
              <a:t>‹#›</a:t>
            </a:fld>
            <a:endParaRPr lang="en-US"/>
          </a:p>
        </p:txBody>
      </p:sp>
    </p:spTree>
    <p:extLst>
      <p:ext uri="{BB962C8B-B14F-4D97-AF65-F5344CB8AC3E}">
        <p14:creationId xmlns:p14="http://schemas.microsoft.com/office/powerpoint/2010/main" val="2168358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Book Antiqua" panose="02040602050305030304" pitchFamily="18" charset="0"/>
              </a:rPr>
              <a:t>Image of the “Women of </a:t>
            </a:r>
            <a:r>
              <a:rPr lang="en-US" dirty="0" err="1">
                <a:latin typeface="Book Antiqua" panose="02040602050305030304" pitchFamily="18" charset="0"/>
              </a:rPr>
              <a:t>Tejucupapo</a:t>
            </a:r>
            <a:r>
              <a:rPr lang="en-US" dirty="0">
                <a:latin typeface="Book Antiqua" panose="02040602050305030304" pitchFamily="18" charset="0"/>
              </a:rPr>
              <a:t>” by Teresa Costa de Rêgo, 2015</a:t>
            </a:r>
          </a:p>
          <a:p>
            <a:r>
              <a:rPr lang="en-US" dirty="0">
                <a:latin typeface="Book Antiqua" panose="02040602050305030304" pitchFamily="18" charset="0"/>
              </a:rPr>
              <a:t>Source: BBC </a:t>
            </a:r>
            <a:r>
              <a:rPr lang="en-US" dirty="0" err="1">
                <a:latin typeface="Book Antiqua" panose="02040602050305030304" pitchFamily="18" charset="0"/>
              </a:rPr>
              <a:t>Brasil</a:t>
            </a:r>
            <a:endParaRPr lang="en-US" dirty="0">
              <a:latin typeface="Book Antiqua" panose="02040602050305030304" pitchFamily="18" charset="0"/>
            </a:endParaRPr>
          </a:p>
          <a:p>
            <a:endParaRPr lang="en-US" dirty="0"/>
          </a:p>
        </p:txBody>
      </p:sp>
      <p:sp>
        <p:nvSpPr>
          <p:cNvPr id="4" name="Slide Number Placeholder 3"/>
          <p:cNvSpPr>
            <a:spLocks noGrp="1"/>
          </p:cNvSpPr>
          <p:nvPr>
            <p:ph type="sldNum" sz="quarter" idx="5"/>
          </p:nvPr>
        </p:nvSpPr>
        <p:spPr/>
        <p:txBody>
          <a:bodyPr/>
          <a:lstStyle/>
          <a:p>
            <a:fld id="{81008683-89C0-DE42-AFB1-7499A86D8A56}" type="slidenum">
              <a:rPr lang="en-US" smtClean="0"/>
              <a:t>2</a:t>
            </a:fld>
            <a:endParaRPr lang="en-US"/>
          </a:p>
        </p:txBody>
      </p:sp>
    </p:spTree>
    <p:extLst>
      <p:ext uri="{BB962C8B-B14F-4D97-AF65-F5344CB8AC3E}">
        <p14:creationId xmlns:p14="http://schemas.microsoft.com/office/powerpoint/2010/main" val="384875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8816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0414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5465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0054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598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D7928-F9DD-EA46-BF99-F7C9CFBCB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1748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B5B9-952C-64FD-A544-6793283ED0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4C6904-4B7A-F2F4-DDEC-030C770A3B75}"/>
              </a:ext>
            </a:extLst>
          </p:cNvPr>
          <p:cNvSpPr>
            <a:spLocks noGrp="1"/>
          </p:cNvSpPr>
          <p:nvPr>
            <p:ph type="subTitle" idx="1"/>
          </p:nvPr>
        </p:nvSpPr>
        <p:spPr>
          <a:xfrm>
            <a:off x="1524000" y="3602038"/>
            <a:ext cx="9144000" cy="1655762"/>
          </a:xfrm>
        </p:spPr>
        <p:txBody>
          <a:bodyPr/>
          <a:lstStyle>
            <a:lvl1pPr marL="0" indent="0" algn="ctr">
              <a:buNone/>
              <a:defRPr sz="2400"/>
            </a:lvl1pPr>
            <a:lvl2pPr marL="457195" indent="0" algn="ctr">
              <a:buNone/>
              <a:defRPr sz="2000"/>
            </a:lvl2pPr>
            <a:lvl3pPr marL="914388" indent="0" algn="ctr">
              <a:buNone/>
              <a:defRPr sz="1801"/>
            </a:lvl3pPr>
            <a:lvl4pPr marL="1371583" indent="0" algn="ctr">
              <a:buNone/>
              <a:defRPr sz="1600"/>
            </a:lvl4pPr>
            <a:lvl5pPr marL="1828777" indent="0" algn="ctr">
              <a:buNone/>
              <a:defRPr sz="1600"/>
            </a:lvl5pPr>
            <a:lvl6pPr marL="2285972" indent="0" algn="ctr">
              <a:buNone/>
              <a:defRPr sz="1600"/>
            </a:lvl6pPr>
            <a:lvl7pPr marL="2743166" indent="0" algn="ctr">
              <a:buNone/>
              <a:defRPr sz="1600"/>
            </a:lvl7pPr>
            <a:lvl8pPr marL="3200360" indent="0" algn="ctr">
              <a:buNone/>
              <a:defRPr sz="1600"/>
            </a:lvl8pPr>
            <a:lvl9pPr marL="3657555"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AEEE33-E2DF-88A1-8AE6-17E99AC5EEB6}"/>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7F460C6C-06E6-D1FD-7BE9-2B52A5109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6A4C0-0D53-E356-1BAA-30BF457DB1CD}"/>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2810158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A36D-8747-4844-5247-AD80734E0A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401F2F-474A-ECDE-3E5A-8DD81942AA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1951A2-DCBB-AE68-5E02-412BFDF39A95}"/>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6BF1F082-EA58-7746-BA89-687CEC1C6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210A64-5C43-FC50-D952-E3C2111F1793}"/>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35672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46500-1A01-9497-2F72-B3D3FD3CE5ED}"/>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749227-623E-BA76-729C-A415E56212A5}"/>
              </a:ext>
            </a:extLst>
          </p:cNvPr>
          <p:cNvSpPr>
            <a:spLocks noGrp="1"/>
          </p:cNvSpPr>
          <p:nvPr>
            <p:ph type="body" idx="1"/>
          </p:nvPr>
        </p:nvSpPr>
        <p:spPr>
          <a:xfrm>
            <a:off x="831852" y="4589466"/>
            <a:ext cx="10515600" cy="1500187"/>
          </a:xfrm>
        </p:spPr>
        <p:txBody>
          <a:bodyPr/>
          <a:lstStyle>
            <a:lvl1pPr marL="0" indent="0">
              <a:buNone/>
              <a:defRPr sz="2400">
                <a:solidFill>
                  <a:schemeClr val="tx1">
                    <a:tint val="75000"/>
                  </a:schemeClr>
                </a:solidFill>
              </a:defRPr>
            </a:lvl1pPr>
            <a:lvl2pPr marL="457195" indent="0">
              <a:buNone/>
              <a:defRPr sz="2000">
                <a:solidFill>
                  <a:schemeClr val="tx1">
                    <a:tint val="75000"/>
                  </a:schemeClr>
                </a:solidFill>
              </a:defRPr>
            </a:lvl2pPr>
            <a:lvl3pPr marL="914388" indent="0">
              <a:buNone/>
              <a:defRPr sz="1801">
                <a:solidFill>
                  <a:schemeClr val="tx1">
                    <a:tint val="75000"/>
                  </a:schemeClr>
                </a:solidFill>
              </a:defRPr>
            </a:lvl3pPr>
            <a:lvl4pPr marL="1371583" indent="0">
              <a:buNone/>
              <a:defRPr sz="1600">
                <a:solidFill>
                  <a:schemeClr val="tx1">
                    <a:tint val="75000"/>
                  </a:schemeClr>
                </a:solidFill>
              </a:defRPr>
            </a:lvl4pPr>
            <a:lvl5pPr marL="1828777" indent="0">
              <a:buNone/>
              <a:defRPr sz="1600">
                <a:solidFill>
                  <a:schemeClr val="tx1">
                    <a:tint val="75000"/>
                  </a:schemeClr>
                </a:solidFill>
              </a:defRPr>
            </a:lvl5pPr>
            <a:lvl6pPr marL="2285972" indent="0">
              <a:buNone/>
              <a:defRPr sz="1600">
                <a:solidFill>
                  <a:schemeClr val="tx1">
                    <a:tint val="75000"/>
                  </a:schemeClr>
                </a:solidFill>
              </a:defRPr>
            </a:lvl6pPr>
            <a:lvl7pPr marL="2743166" indent="0">
              <a:buNone/>
              <a:defRPr sz="1600">
                <a:solidFill>
                  <a:schemeClr val="tx1">
                    <a:tint val="75000"/>
                  </a:schemeClr>
                </a:solidFill>
              </a:defRPr>
            </a:lvl7pPr>
            <a:lvl8pPr marL="3200360" indent="0">
              <a:buNone/>
              <a:defRPr sz="1600">
                <a:solidFill>
                  <a:schemeClr val="tx1">
                    <a:tint val="75000"/>
                  </a:schemeClr>
                </a:solidFill>
              </a:defRPr>
            </a:lvl8pPr>
            <a:lvl9pPr marL="3657555"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90DA84-5DCF-30FA-ADA8-1201C135CB8F}"/>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66E5A42B-7E66-0A0D-2440-8E61A47A68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240A88-A389-C4E7-B632-780FB59FBE64}"/>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148788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7991-9704-CF0D-08D1-22CCEC9A6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EA826-0CE6-D58C-0E68-546C237A1F37}"/>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41158D-0856-F339-12BB-D07BAA3A79F5}"/>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A28273-F339-B5F8-5B75-F965C25EBFBF}"/>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6" name="Footer Placeholder 5">
            <a:extLst>
              <a:ext uri="{FF2B5EF4-FFF2-40B4-BE49-F238E27FC236}">
                <a16:creationId xmlns:a16="http://schemas.microsoft.com/office/drawing/2014/main" id="{7DC730F5-5CEF-97CF-2A16-3CE606DC8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05FCC-32D8-EB66-DC79-FB733AB1F15B}"/>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3853291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B6458-84D5-4789-5B72-82C3ECFCCCBB}"/>
              </a:ext>
            </a:extLst>
          </p:cNvPr>
          <p:cNvSpPr>
            <a:spLocks noGrp="1"/>
          </p:cNvSpPr>
          <p:nvPr>
            <p:ph type="title"/>
          </p:nvPr>
        </p:nvSpPr>
        <p:spPr>
          <a:xfrm>
            <a:off x="839789"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EFA820-1371-0A49-7DD5-2F6CDC11DB91}"/>
              </a:ext>
            </a:extLst>
          </p:cNvPr>
          <p:cNvSpPr>
            <a:spLocks noGrp="1"/>
          </p:cNvSpPr>
          <p:nvPr>
            <p:ph type="body" idx="1"/>
          </p:nvPr>
        </p:nvSpPr>
        <p:spPr>
          <a:xfrm>
            <a:off x="839789" y="1681163"/>
            <a:ext cx="5157787" cy="823912"/>
          </a:xfrm>
        </p:spPr>
        <p:txBody>
          <a:bodyPr anchor="b"/>
          <a:lstStyle>
            <a:lvl1pPr marL="0" indent="0">
              <a:buNone/>
              <a:defRPr sz="2400" b="1"/>
            </a:lvl1pPr>
            <a:lvl2pPr marL="457195" indent="0">
              <a:buNone/>
              <a:defRPr sz="2000" b="1"/>
            </a:lvl2pPr>
            <a:lvl3pPr marL="914388" indent="0">
              <a:buNone/>
              <a:defRPr sz="1801" b="1"/>
            </a:lvl3pPr>
            <a:lvl4pPr marL="1371583" indent="0">
              <a:buNone/>
              <a:defRPr sz="1600" b="1"/>
            </a:lvl4pPr>
            <a:lvl5pPr marL="1828777" indent="0">
              <a:buNone/>
              <a:defRPr sz="1600" b="1"/>
            </a:lvl5pPr>
            <a:lvl6pPr marL="2285972" indent="0">
              <a:buNone/>
              <a:defRPr sz="1600" b="1"/>
            </a:lvl6pPr>
            <a:lvl7pPr marL="2743166" indent="0">
              <a:buNone/>
              <a:defRPr sz="1600" b="1"/>
            </a:lvl7pPr>
            <a:lvl8pPr marL="3200360" indent="0">
              <a:buNone/>
              <a:defRPr sz="1600" b="1"/>
            </a:lvl8pPr>
            <a:lvl9pPr marL="3657555"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2F0E19-E070-5DFC-6DF3-F778BAA1AA29}"/>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0B8854-A302-C3A3-B3C1-CCEC97C95265}"/>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95" indent="0">
              <a:buNone/>
              <a:defRPr sz="2000" b="1"/>
            </a:lvl2pPr>
            <a:lvl3pPr marL="914388" indent="0">
              <a:buNone/>
              <a:defRPr sz="1801" b="1"/>
            </a:lvl3pPr>
            <a:lvl4pPr marL="1371583" indent="0">
              <a:buNone/>
              <a:defRPr sz="1600" b="1"/>
            </a:lvl4pPr>
            <a:lvl5pPr marL="1828777" indent="0">
              <a:buNone/>
              <a:defRPr sz="1600" b="1"/>
            </a:lvl5pPr>
            <a:lvl6pPr marL="2285972" indent="0">
              <a:buNone/>
              <a:defRPr sz="1600" b="1"/>
            </a:lvl6pPr>
            <a:lvl7pPr marL="2743166" indent="0">
              <a:buNone/>
              <a:defRPr sz="1600" b="1"/>
            </a:lvl7pPr>
            <a:lvl8pPr marL="3200360" indent="0">
              <a:buNone/>
              <a:defRPr sz="1600" b="1"/>
            </a:lvl8pPr>
            <a:lvl9pPr marL="3657555"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468619-ED8F-44B8-1164-6601A3761F47}"/>
              </a:ext>
            </a:extLst>
          </p:cNvPr>
          <p:cNvSpPr>
            <a:spLocks noGrp="1"/>
          </p:cNvSpPr>
          <p:nvPr>
            <p:ph sz="quarter" idx="4"/>
          </p:nvPr>
        </p:nvSpPr>
        <p:spPr>
          <a:xfrm>
            <a:off x="6172203"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3F1C8F-02A4-F64D-E636-ED8FA7C1FA70}"/>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8" name="Footer Placeholder 7">
            <a:extLst>
              <a:ext uri="{FF2B5EF4-FFF2-40B4-BE49-F238E27FC236}">
                <a16:creationId xmlns:a16="http://schemas.microsoft.com/office/drawing/2014/main" id="{52E482AE-E678-18F7-A799-FBDE0D06AA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273DEF-BFFB-3D6E-A22D-1DF9689F4952}"/>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2773978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219B-0608-EC1B-4AB6-634AE6F58F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6D881E-CA5F-05CD-6712-C083FBB9786C}"/>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4" name="Footer Placeholder 3">
            <a:extLst>
              <a:ext uri="{FF2B5EF4-FFF2-40B4-BE49-F238E27FC236}">
                <a16:creationId xmlns:a16="http://schemas.microsoft.com/office/drawing/2014/main" id="{455FBCBD-A09B-21C4-B2DE-9CB1F49CF4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9A8936-BE63-627F-C1D4-35DEA6617490}"/>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1175505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B9DFA7-9A22-81D0-5E8D-61052EC4A882}"/>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3" name="Footer Placeholder 2">
            <a:extLst>
              <a:ext uri="{FF2B5EF4-FFF2-40B4-BE49-F238E27FC236}">
                <a16:creationId xmlns:a16="http://schemas.microsoft.com/office/drawing/2014/main" id="{55A67BAB-2E24-316A-8088-75022DFF55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DBD0ED-C3F7-4621-11A1-218D2C92CF45}"/>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93586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3C251-AAA8-575A-E441-719CC8DA28E7}"/>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2D7C35-2741-5B32-5544-352B0EC1297D}"/>
              </a:ext>
            </a:extLst>
          </p:cNvPr>
          <p:cNvSpPr>
            <a:spLocks noGrp="1"/>
          </p:cNvSpPr>
          <p:nvPr>
            <p:ph idx="1"/>
          </p:nvPr>
        </p:nvSpPr>
        <p:spPr>
          <a:xfrm>
            <a:off x="5183189" y="987426"/>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65FF77-92D1-B295-F3D9-4DB5F1CE2EC6}"/>
              </a:ext>
            </a:extLst>
          </p:cNvPr>
          <p:cNvSpPr>
            <a:spLocks noGrp="1"/>
          </p:cNvSpPr>
          <p:nvPr>
            <p:ph type="body" sz="half" idx="2"/>
          </p:nvPr>
        </p:nvSpPr>
        <p:spPr>
          <a:xfrm>
            <a:off x="839790" y="2057400"/>
            <a:ext cx="3932236" cy="3811588"/>
          </a:xfrm>
        </p:spPr>
        <p:txBody>
          <a:bodyPr/>
          <a:lstStyle>
            <a:lvl1pPr marL="0" indent="0">
              <a:buNone/>
              <a:defRPr sz="1600"/>
            </a:lvl1pPr>
            <a:lvl2pPr marL="457195" indent="0">
              <a:buNone/>
              <a:defRPr sz="1401"/>
            </a:lvl2pPr>
            <a:lvl3pPr marL="914388" indent="0">
              <a:buNone/>
              <a:defRPr sz="1200"/>
            </a:lvl3pPr>
            <a:lvl4pPr marL="1371583" indent="0">
              <a:buNone/>
              <a:defRPr sz="1001"/>
            </a:lvl4pPr>
            <a:lvl5pPr marL="1828777" indent="0">
              <a:buNone/>
              <a:defRPr sz="1001"/>
            </a:lvl5pPr>
            <a:lvl6pPr marL="2285972" indent="0">
              <a:buNone/>
              <a:defRPr sz="1001"/>
            </a:lvl6pPr>
            <a:lvl7pPr marL="2743166" indent="0">
              <a:buNone/>
              <a:defRPr sz="1001"/>
            </a:lvl7pPr>
            <a:lvl8pPr marL="3200360" indent="0">
              <a:buNone/>
              <a:defRPr sz="1001"/>
            </a:lvl8pPr>
            <a:lvl9pPr marL="3657555"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33805559-7824-D569-01D3-4BA2016F0BA7}"/>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6" name="Footer Placeholder 5">
            <a:extLst>
              <a:ext uri="{FF2B5EF4-FFF2-40B4-BE49-F238E27FC236}">
                <a16:creationId xmlns:a16="http://schemas.microsoft.com/office/drawing/2014/main" id="{109381CE-63B1-3FCE-3DCD-BD6116BE7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8F1BBD-E71B-0D19-3337-08DD8F630BD8}"/>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1750374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BA28-D466-14B0-3D7B-1BD660729C2D}"/>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F28A21-58DB-C55E-840C-1570432BCC4A}"/>
              </a:ext>
            </a:extLst>
          </p:cNvPr>
          <p:cNvSpPr>
            <a:spLocks noGrp="1"/>
          </p:cNvSpPr>
          <p:nvPr>
            <p:ph type="pic" idx="1"/>
          </p:nvPr>
        </p:nvSpPr>
        <p:spPr>
          <a:xfrm>
            <a:off x="5183189" y="987426"/>
            <a:ext cx="6172201" cy="4873625"/>
          </a:xfrm>
        </p:spPr>
        <p:txBody>
          <a:bodyPr/>
          <a:lstStyle>
            <a:lvl1pPr marL="0" indent="0">
              <a:buNone/>
              <a:defRPr sz="3200"/>
            </a:lvl1pPr>
            <a:lvl2pPr marL="457195" indent="0">
              <a:buNone/>
              <a:defRPr sz="2800"/>
            </a:lvl2pPr>
            <a:lvl3pPr marL="914388" indent="0">
              <a:buNone/>
              <a:defRPr sz="2400"/>
            </a:lvl3pPr>
            <a:lvl4pPr marL="1371583" indent="0">
              <a:buNone/>
              <a:defRPr sz="2000"/>
            </a:lvl4pPr>
            <a:lvl5pPr marL="1828777" indent="0">
              <a:buNone/>
              <a:defRPr sz="2000"/>
            </a:lvl5pPr>
            <a:lvl6pPr marL="2285972" indent="0">
              <a:buNone/>
              <a:defRPr sz="2000"/>
            </a:lvl6pPr>
            <a:lvl7pPr marL="2743166" indent="0">
              <a:buNone/>
              <a:defRPr sz="2000"/>
            </a:lvl7pPr>
            <a:lvl8pPr marL="3200360" indent="0">
              <a:buNone/>
              <a:defRPr sz="2000"/>
            </a:lvl8pPr>
            <a:lvl9pPr marL="3657555" indent="0">
              <a:buNone/>
              <a:defRPr sz="2000"/>
            </a:lvl9pPr>
          </a:lstStyle>
          <a:p>
            <a:endParaRPr lang="en-US"/>
          </a:p>
        </p:txBody>
      </p:sp>
      <p:sp>
        <p:nvSpPr>
          <p:cNvPr id="4" name="Text Placeholder 3">
            <a:extLst>
              <a:ext uri="{FF2B5EF4-FFF2-40B4-BE49-F238E27FC236}">
                <a16:creationId xmlns:a16="http://schemas.microsoft.com/office/drawing/2014/main" id="{1C4933FB-25B7-7F1F-A299-1F84DD383EC8}"/>
              </a:ext>
            </a:extLst>
          </p:cNvPr>
          <p:cNvSpPr>
            <a:spLocks noGrp="1"/>
          </p:cNvSpPr>
          <p:nvPr>
            <p:ph type="body" sz="half" idx="2"/>
          </p:nvPr>
        </p:nvSpPr>
        <p:spPr>
          <a:xfrm>
            <a:off x="839790" y="2057400"/>
            <a:ext cx="3932236" cy="3811588"/>
          </a:xfrm>
        </p:spPr>
        <p:txBody>
          <a:bodyPr/>
          <a:lstStyle>
            <a:lvl1pPr marL="0" indent="0">
              <a:buNone/>
              <a:defRPr sz="1600"/>
            </a:lvl1pPr>
            <a:lvl2pPr marL="457195" indent="0">
              <a:buNone/>
              <a:defRPr sz="1401"/>
            </a:lvl2pPr>
            <a:lvl3pPr marL="914388" indent="0">
              <a:buNone/>
              <a:defRPr sz="1200"/>
            </a:lvl3pPr>
            <a:lvl4pPr marL="1371583" indent="0">
              <a:buNone/>
              <a:defRPr sz="1001"/>
            </a:lvl4pPr>
            <a:lvl5pPr marL="1828777" indent="0">
              <a:buNone/>
              <a:defRPr sz="1001"/>
            </a:lvl5pPr>
            <a:lvl6pPr marL="2285972" indent="0">
              <a:buNone/>
              <a:defRPr sz="1001"/>
            </a:lvl6pPr>
            <a:lvl7pPr marL="2743166" indent="0">
              <a:buNone/>
              <a:defRPr sz="1001"/>
            </a:lvl7pPr>
            <a:lvl8pPr marL="3200360" indent="0">
              <a:buNone/>
              <a:defRPr sz="1001"/>
            </a:lvl8pPr>
            <a:lvl9pPr marL="3657555"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34624104-8866-7D30-0F56-E2E2C3F7AC03}"/>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6" name="Footer Placeholder 5">
            <a:extLst>
              <a:ext uri="{FF2B5EF4-FFF2-40B4-BE49-F238E27FC236}">
                <a16:creationId xmlns:a16="http://schemas.microsoft.com/office/drawing/2014/main" id="{4A0A993B-227C-4DCB-5A53-2EC26CAADD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FFE5B-A789-7C47-C62D-F534A2555151}"/>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410781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06188-8998-4FFC-423C-CDAE59D4DB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46AAFE-86FA-8F18-C4F5-1B6B3B3EC2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F4824-C368-08F8-BE29-40E7D18E13E7}"/>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6128FB69-D19F-3144-0E0C-1D19A530B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0502C-ACA1-CE84-115E-2531370660D8}"/>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4230831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403F49-B0F6-E676-5227-BAD1DDF7AC58}"/>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8D5AAF-3801-5636-6436-ACF24F6175BF}"/>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CF4BDE-54D9-2AC6-E803-0A7FEA2FA1EC}"/>
              </a:ext>
            </a:extLst>
          </p:cNvPr>
          <p:cNvSpPr>
            <a:spLocks noGrp="1"/>
          </p:cNvSpPr>
          <p:nvPr>
            <p:ph type="dt" sz="half" idx="10"/>
          </p:nvPr>
        </p:nvSpPr>
        <p:spPr/>
        <p:txBody>
          <a:body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4170CB31-AD02-4130-E98E-BD4DAA3B28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A5BB3-65C4-68D2-1343-C855532C63D7}"/>
              </a:ext>
            </a:extLst>
          </p:cNvPr>
          <p:cNvSpPr>
            <a:spLocks noGrp="1"/>
          </p:cNvSpPr>
          <p:nvPr>
            <p:ph type="sldNum" sz="quarter" idx="12"/>
          </p:nvPr>
        </p:nvSpPr>
        <p:spPr/>
        <p:txBody>
          <a:bodyPr/>
          <a:lstStyle/>
          <a:p>
            <a:fld id="{CBAB4236-664A-944C-BC05-6E7686DC445C}" type="slidenum">
              <a:rPr lang="en-US" smtClean="0"/>
              <a:t>‹#›</a:t>
            </a:fld>
            <a:endParaRPr lang="en-US"/>
          </a:p>
        </p:txBody>
      </p:sp>
    </p:spTree>
    <p:extLst>
      <p:ext uri="{BB962C8B-B14F-4D97-AF65-F5344CB8AC3E}">
        <p14:creationId xmlns:p14="http://schemas.microsoft.com/office/powerpoint/2010/main" val="3049389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74C14-1CA7-C8A4-0C4D-47A747FBAB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735C2D-F7A0-C3CB-A80E-CEF0678C53B2}"/>
              </a:ext>
            </a:extLst>
          </p:cNvPr>
          <p:cNvSpPr>
            <a:spLocks noGrp="1"/>
          </p:cNvSpPr>
          <p:nvPr>
            <p:ph type="subTitle" idx="1"/>
          </p:nvPr>
        </p:nvSpPr>
        <p:spPr>
          <a:xfrm>
            <a:off x="1524000" y="3602038"/>
            <a:ext cx="9144000" cy="1655762"/>
          </a:xfrm>
        </p:spPr>
        <p:txBody>
          <a:bodyPr/>
          <a:lstStyle>
            <a:lvl1pPr marL="0" indent="0" algn="ctr">
              <a:buNone/>
              <a:defRPr sz="2400"/>
            </a:lvl1pPr>
            <a:lvl2pPr marL="457195" indent="0" algn="ctr">
              <a:buNone/>
              <a:defRPr sz="2000"/>
            </a:lvl2pPr>
            <a:lvl3pPr marL="914388" indent="0" algn="ctr">
              <a:buNone/>
              <a:defRPr sz="1801"/>
            </a:lvl3pPr>
            <a:lvl4pPr marL="1371583" indent="0" algn="ctr">
              <a:buNone/>
              <a:defRPr sz="1600"/>
            </a:lvl4pPr>
            <a:lvl5pPr marL="1828777" indent="0" algn="ctr">
              <a:buNone/>
              <a:defRPr sz="1600"/>
            </a:lvl5pPr>
            <a:lvl6pPr marL="2285972" indent="0" algn="ctr">
              <a:buNone/>
              <a:defRPr sz="1600"/>
            </a:lvl6pPr>
            <a:lvl7pPr marL="2743166" indent="0" algn="ctr">
              <a:buNone/>
              <a:defRPr sz="1600"/>
            </a:lvl7pPr>
            <a:lvl8pPr marL="3200360" indent="0" algn="ctr">
              <a:buNone/>
              <a:defRPr sz="1600"/>
            </a:lvl8pPr>
            <a:lvl9pPr marL="3657555"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F28E58-7E84-C8C7-3CBA-342DAFC7AE2D}"/>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B40FBDF0-C04C-3088-6405-4F96A1B45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3A82C9-B191-A872-F4BC-E39B45F5E710}"/>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74815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2EFCC-0E7B-B53E-E265-4B3E643CF9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3D824-96B9-A533-18BE-459E1333C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C324E8-5D99-C649-9C43-8B7FB55B7639}"/>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7D181E39-E101-3FEA-28F4-8280C6AD3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255CB3-48C2-EE01-F0B6-694DBA8613A9}"/>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625838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3413-0F0B-4F77-BCC6-D6112A12146A}"/>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DE05F4-6435-7647-2C73-1C9C39E81628}"/>
              </a:ext>
            </a:extLst>
          </p:cNvPr>
          <p:cNvSpPr>
            <a:spLocks noGrp="1"/>
          </p:cNvSpPr>
          <p:nvPr>
            <p:ph type="body" idx="1"/>
          </p:nvPr>
        </p:nvSpPr>
        <p:spPr>
          <a:xfrm>
            <a:off x="831852" y="4589466"/>
            <a:ext cx="10515600" cy="1500187"/>
          </a:xfrm>
        </p:spPr>
        <p:txBody>
          <a:bodyPr/>
          <a:lstStyle>
            <a:lvl1pPr marL="0" indent="0">
              <a:buNone/>
              <a:defRPr sz="2400">
                <a:solidFill>
                  <a:schemeClr val="tx1">
                    <a:tint val="82000"/>
                  </a:schemeClr>
                </a:solidFill>
              </a:defRPr>
            </a:lvl1pPr>
            <a:lvl2pPr marL="457195" indent="0">
              <a:buNone/>
              <a:defRPr sz="2000">
                <a:solidFill>
                  <a:schemeClr val="tx1">
                    <a:tint val="82000"/>
                  </a:schemeClr>
                </a:solidFill>
              </a:defRPr>
            </a:lvl2pPr>
            <a:lvl3pPr marL="914388" indent="0">
              <a:buNone/>
              <a:defRPr sz="1801">
                <a:solidFill>
                  <a:schemeClr val="tx1">
                    <a:tint val="82000"/>
                  </a:schemeClr>
                </a:solidFill>
              </a:defRPr>
            </a:lvl3pPr>
            <a:lvl4pPr marL="1371583" indent="0">
              <a:buNone/>
              <a:defRPr sz="1600">
                <a:solidFill>
                  <a:schemeClr val="tx1">
                    <a:tint val="82000"/>
                  </a:schemeClr>
                </a:solidFill>
              </a:defRPr>
            </a:lvl4pPr>
            <a:lvl5pPr marL="1828777" indent="0">
              <a:buNone/>
              <a:defRPr sz="1600">
                <a:solidFill>
                  <a:schemeClr val="tx1">
                    <a:tint val="82000"/>
                  </a:schemeClr>
                </a:solidFill>
              </a:defRPr>
            </a:lvl5pPr>
            <a:lvl6pPr marL="2285972" indent="0">
              <a:buNone/>
              <a:defRPr sz="1600">
                <a:solidFill>
                  <a:schemeClr val="tx1">
                    <a:tint val="82000"/>
                  </a:schemeClr>
                </a:solidFill>
              </a:defRPr>
            </a:lvl6pPr>
            <a:lvl7pPr marL="2743166" indent="0">
              <a:buNone/>
              <a:defRPr sz="1600">
                <a:solidFill>
                  <a:schemeClr val="tx1">
                    <a:tint val="82000"/>
                  </a:schemeClr>
                </a:solidFill>
              </a:defRPr>
            </a:lvl7pPr>
            <a:lvl8pPr marL="3200360" indent="0">
              <a:buNone/>
              <a:defRPr sz="1600">
                <a:solidFill>
                  <a:schemeClr val="tx1">
                    <a:tint val="82000"/>
                  </a:schemeClr>
                </a:solidFill>
              </a:defRPr>
            </a:lvl8pPr>
            <a:lvl9pPr marL="3657555"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7D3FF7-3FF9-72A2-E966-4E8AD21874CA}"/>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348F99B5-9821-3B8A-B69C-871DB2D77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926AA-CBF9-A5D7-9786-A21929551A7C}"/>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813046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0BE8-B2A8-84EE-00EF-93CFAEF3B1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E757CE-9D53-0943-99EB-FE253165FC74}"/>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708175-47A7-1852-7E4E-B4EB7CC0E142}"/>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5FD1D7-7B30-FBE1-56AC-77F2D84AC49A}"/>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6" name="Footer Placeholder 5">
            <a:extLst>
              <a:ext uri="{FF2B5EF4-FFF2-40B4-BE49-F238E27FC236}">
                <a16:creationId xmlns:a16="http://schemas.microsoft.com/office/drawing/2014/main" id="{37F25D26-56FB-34C5-138F-26C23A2E6F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8EF4F2-CFA2-26EB-79B9-FBD05DEDD409}"/>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4288079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AEC81-A6A0-43ED-D1A2-BC85B008318C}"/>
              </a:ext>
            </a:extLst>
          </p:cNvPr>
          <p:cNvSpPr>
            <a:spLocks noGrp="1"/>
          </p:cNvSpPr>
          <p:nvPr>
            <p:ph type="title"/>
          </p:nvPr>
        </p:nvSpPr>
        <p:spPr>
          <a:xfrm>
            <a:off x="839789"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8B1D54-916A-2755-023B-6DE042F7F8E9}"/>
              </a:ext>
            </a:extLst>
          </p:cNvPr>
          <p:cNvSpPr>
            <a:spLocks noGrp="1"/>
          </p:cNvSpPr>
          <p:nvPr>
            <p:ph type="body" idx="1"/>
          </p:nvPr>
        </p:nvSpPr>
        <p:spPr>
          <a:xfrm>
            <a:off x="839789" y="1681163"/>
            <a:ext cx="5157787" cy="823912"/>
          </a:xfrm>
        </p:spPr>
        <p:txBody>
          <a:bodyPr anchor="b"/>
          <a:lstStyle>
            <a:lvl1pPr marL="0" indent="0">
              <a:buNone/>
              <a:defRPr sz="2400" b="1"/>
            </a:lvl1pPr>
            <a:lvl2pPr marL="457195" indent="0">
              <a:buNone/>
              <a:defRPr sz="2000" b="1"/>
            </a:lvl2pPr>
            <a:lvl3pPr marL="914388" indent="0">
              <a:buNone/>
              <a:defRPr sz="1801" b="1"/>
            </a:lvl3pPr>
            <a:lvl4pPr marL="1371583" indent="0">
              <a:buNone/>
              <a:defRPr sz="1600" b="1"/>
            </a:lvl4pPr>
            <a:lvl5pPr marL="1828777" indent="0">
              <a:buNone/>
              <a:defRPr sz="1600" b="1"/>
            </a:lvl5pPr>
            <a:lvl6pPr marL="2285972" indent="0">
              <a:buNone/>
              <a:defRPr sz="1600" b="1"/>
            </a:lvl6pPr>
            <a:lvl7pPr marL="2743166" indent="0">
              <a:buNone/>
              <a:defRPr sz="1600" b="1"/>
            </a:lvl7pPr>
            <a:lvl8pPr marL="3200360" indent="0">
              <a:buNone/>
              <a:defRPr sz="1600" b="1"/>
            </a:lvl8pPr>
            <a:lvl9pPr marL="3657555"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D7CCA3-8B41-88A6-2C6B-896CA37834D4}"/>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FD7C89-BA44-B7A3-6E25-819E3E2B19D3}"/>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95" indent="0">
              <a:buNone/>
              <a:defRPr sz="2000" b="1"/>
            </a:lvl2pPr>
            <a:lvl3pPr marL="914388" indent="0">
              <a:buNone/>
              <a:defRPr sz="1801" b="1"/>
            </a:lvl3pPr>
            <a:lvl4pPr marL="1371583" indent="0">
              <a:buNone/>
              <a:defRPr sz="1600" b="1"/>
            </a:lvl4pPr>
            <a:lvl5pPr marL="1828777" indent="0">
              <a:buNone/>
              <a:defRPr sz="1600" b="1"/>
            </a:lvl5pPr>
            <a:lvl6pPr marL="2285972" indent="0">
              <a:buNone/>
              <a:defRPr sz="1600" b="1"/>
            </a:lvl6pPr>
            <a:lvl7pPr marL="2743166" indent="0">
              <a:buNone/>
              <a:defRPr sz="1600" b="1"/>
            </a:lvl7pPr>
            <a:lvl8pPr marL="3200360" indent="0">
              <a:buNone/>
              <a:defRPr sz="1600" b="1"/>
            </a:lvl8pPr>
            <a:lvl9pPr marL="3657555"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56DCA-73BD-5ECC-5D29-4050160C0B54}"/>
              </a:ext>
            </a:extLst>
          </p:cNvPr>
          <p:cNvSpPr>
            <a:spLocks noGrp="1"/>
          </p:cNvSpPr>
          <p:nvPr>
            <p:ph sz="quarter" idx="4"/>
          </p:nvPr>
        </p:nvSpPr>
        <p:spPr>
          <a:xfrm>
            <a:off x="6172203"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76A680-9F8A-DC95-05B2-401040DC7CD2}"/>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8" name="Footer Placeholder 7">
            <a:extLst>
              <a:ext uri="{FF2B5EF4-FFF2-40B4-BE49-F238E27FC236}">
                <a16:creationId xmlns:a16="http://schemas.microsoft.com/office/drawing/2014/main" id="{EDF9D6B9-509E-CE1A-C8CF-3217550F53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6F29D6-D202-BB4A-A008-AE709B7216D2}"/>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3029578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D1CD-E03E-83BF-6DD4-ECBD8365DF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ECA6A-8EDD-B9C4-B92B-ED58C81545B5}"/>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4" name="Footer Placeholder 3">
            <a:extLst>
              <a:ext uri="{FF2B5EF4-FFF2-40B4-BE49-F238E27FC236}">
                <a16:creationId xmlns:a16="http://schemas.microsoft.com/office/drawing/2014/main" id="{B34AF613-C18C-6817-E706-B1C078A767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23339B-193D-819F-B2B2-7A632E596FBB}"/>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19444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D073E4-7152-6471-CA4D-C6B23A715310}"/>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3" name="Footer Placeholder 2">
            <a:extLst>
              <a:ext uri="{FF2B5EF4-FFF2-40B4-BE49-F238E27FC236}">
                <a16:creationId xmlns:a16="http://schemas.microsoft.com/office/drawing/2014/main" id="{28368ECA-8A84-AD6F-10B8-4C15EEB7C4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7E1D9B-7530-F4C4-C76A-170EF4F36535}"/>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3773789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FA6D-EA7F-6210-F678-01F93C918920}"/>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A0D6D5-8943-EA79-832C-AAC5A6B83C92}"/>
              </a:ext>
            </a:extLst>
          </p:cNvPr>
          <p:cNvSpPr>
            <a:spLocks noGrp="1"/>
          </p:cNvSpPr>
          <p:nvPr>
            <p:ph idx="1"/>
          </p:nvPr>
        </p:nvSpPr>
        <p:spPr>
          <a:xfrm>
            <a:off x="5183189" y="987426"/>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3EE6A6-0B2B-E502-D1D6-BCB276602E22}"/>
              </a:ext>
            </a:extLst>
          </p:cNvPr>
          <p:cNvSpPr>
            <a:spLocks noGrp="1"/>
          </p:cNvSpPr>
          <p:nvPr>
            <p:ph type="body" sz="half" idx="2"/>
          </p:nvPr>
        </p:nvSpPr>
        <p:spPr>
          <a:xfrm>
            <a:off x="839790" y="2057400"/>
            <a:ext cx="3932236" cy="3811588"/>
          </a:xfrm>
        </p:spPr>
        <p:txBody>
          <a:bodyPr/>
          <a:lstStyle>
            <a:lvl1pPr marL="0" indent="0">
              <a:buNone/>
              <a:defRPr sz="1600"/>
            </a:lvl1pPr>
            <a:lvl2pPr marL="457195" indent="0">
              <a:buNone/>
              <a:defRPr sz="1401"/>
            </a:lvl2pPr>
            <a:lvl3pPr marL="914388" indent="0">
              <a:buNone/>
              <a:defRPr sz="1200"/>
            </a:lvl3pPr>
            <a:lvl4pPr marL="1371583" indent="0">
              <a:buNone/>
              <a:defRPr sz="1001"/>
            </a:lvl4pPr>
            <a:lvl5pPr marL="1828777" indent="0">
              <a:buNone/>
              <a:defRPr sz="1001"/>
            </a:lvl5pPr>
            <a:lvl6pPr marL="2285972" indent="0">
              <a:buNone/>
              <a:defRPr sz="1001"/>
            </a:lvl6pPr>
            <a:lvl7pPr marL="2743166" indent="0">
              <a:buNone/>
              <a:defRPr sz="1001"/>
            </a:lvl7pPr>
            <a:lvl8pPr marL="3200360" indent="0">
              <a:buNone/>
              <a:defRPr sz="1001"/>
            </a:lvl8pPr>
            <a:lvl9pPr marL="3657555"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877328E9-02B5-E665-84E3-2871F8F76C01}"/>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6" name="Footer Placeholder 5">
            <a:extLst>
              <a:ext uri="{FF2B5EF4-FFF2-40B4-BE49-F238E27FC236}">
                <a16:creationId xmlns:a16="http://schemas.microsoft.com/office/drawing/2014/main" id="{6DADF89F-2018-9362-8116-DC2294107F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9E5B7B-36BC-F89D-5490-B53D6129B7B5}"/>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2740005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45B8-F2D4-2BB0-A6F4-9396E9A2B5D0}"/>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38CA69-0B7A-A145-4828-4C60B9DA5190}"/>
              </a:ext>
            </a:extLst>
          </p:cNvPr>
          <p:cNvSpPr>
            <a:spLocks noGrp="1"/>
          </p:cNvSpPr>
          <p:nvPr>
            <p:ph type="pic" idx="1"/>
          </p:nvPr>
        </p:nvSpPr>
        <p:spPr>
          <a:xfrm>
            <a:off x="5183189" y="987426"/>
            <a:ext cx="6172201" cy="4873625"/>
          </a:xfrm>
        </p:spPr>
        <p:txBody>
          <a:bodyPr/>
          <a:lstStyle>
            <a:lvl1pPr marL="0" indent="0">
              <a:buNone/>
              <a:defRPr sz="3200"/>
            </a:lvl1pPr>
            <a:lvl2pPr marL="457195" indent="0">
              <a:buNone/>
              <a:defRPr sz="2800"/>
            </a:lvl2pPr>
            <a:lvl3pPr marL="914388" indent="0">
              <a:buNone/>
              <a:defRPr sz="2400"/>
            </a:lvl3pPr>
            <a:lvl4pPr marL="1371583" indent="0">
              <a:buNone/>
              <a:defRPr sz="2000"/>
            </a:lvl4pPr>
            <a:lvl5pPr marL="1828777" indent="0">
              <a:buNone/>
              <a:defRPr sz="2000"/>
            </a:lvl5pPr>
            <a:lvl6pPr marL="2285972" indent="0">
              <a:buNone/>
              <a:defRPr sz="2000"/>
            </a:lvl6pPr>
            <a:lvl7pPr marL="2743166" indent="0">
              <a:buNone/>
              <a:defRPr sz="2000"/>
            </a:lvl7pPr>
            <a:lvl8pPr marL="3200360" indent="0">
              <a:buNone/>
              <a:defRPr sz="2000"/>
            </a:lvl8pPr>
            <a:lvl9pPr marL="3657555" indent="0">
              <a:buNone/>
              <a:defRPr sz="2000"/>
            </a:lvl9pPr>
          </a:lstStyle>
          <a:p>
            <a:endParaRPr lang="en-US"/>
          </a:p>
        </p:txBody>
      </p:sp>
      <p:sp>
        <p:nvSpPr>
          <p:cNvPr id="4" name="Text Placeholder 3">
            <a:extLst>
              <a:ext uri="{FF2B5EF4-FFF2-40B4-BE49-F238E27FC236}">
                <a16:creationId xmlns:a16="http://schemas.microsoft.com/office/drawing/2014/main" id="{91DF8B3E-BF38-C451-0CA8-27A940545F5B}"/>
              </a:ext>
            </a:extLst>
          </p:cNvPr>
          <p:cNvSpPr>
            <a:spLocks noGrp="1"/>
          </p:cNvSpPr>
          <p:nvPr>
            <p:ph type="body" sz="half" idx="2"/>
          </p:nvPr>
        </p:nvSpPr>
        <p:spPr>
          <a:xfrm>
            <a:off x="839790" y="2057400"/>
            <a:ext cx="3932236" cy="3811588"/>
          </a:xfrm>
        </p:spPr>
        <p:txBody>
          <a:bodyPr/>
          <a:lstStyle>
            <a:lvl1pPr marL="0" indent="0">
              <a:buNone/>
              <a:defRPr sz="1600"/>
            </a:lvl1pPr>
            <a:lvl2pPr marL="457195" indent="0">
              <a:buNone/>
              <a:defRPr sz="1401"/>
            </a:lvl2pPr>
            <a:lvl3pPr marL="914388" indent="0">
              <a:buNone/>
              <a:defRPr sz="1200"/>
            </a:lvl3pPr>
            <a:lvl4pPr marL="1371583" indent="0">
              <a:buNone/>
              <a:defRPr sz="1001"/>
            </a:lvl4pPr>
            <a:lvl5pPr marL="1828777" indent="0">
              <a:buNone/>
              <a:defRPr sz="1001"/>
            </a:lvl5pPr>
            <a:lvl6pPr marL="2285972" indent="0">
              <a:buNone/>
              <a:defRPr sz="1001"/>
            </a:lvl6pPr>
            <a:lvl7pPr marL="2743166" indent="0">
              <a:buNone/>
              <a:defRPr sz="1001"/>
            </a:lvl7pPr>
            <a:lvl8pPr marL="3200360" indent="0">
              <a:buNone/>
              <a:defRPr sz="1001"/>
            </a:lvl8pPr>
            <a:lvl9pPr marL="3657555"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051C8BF6-B2DF-EC7D-ED16-3B1CEFD46EEE}"/>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6" name="Footer Placeholder 5">
            <a:extLst>
              <a:ext uri="{FF2B5EF4-FFF2-40B4-BE49-F238E27FC236}">
                <a16:creationId xmlns:a16="http://schemas.microsoft.com/office/drawing/2014/main" id="{017B6E2F-385D-BB0B-7930-019A795C5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F9F0A1-5E23-EC4B-BD14-3E423E09C526}"/>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2538013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99EE-FB47-1160-29E1-FEB9F3F6BB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131F5-629E-4038-41C9-1A7BBF7C74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5E8CCF-FC4B-6BE9-F69E-77E460546AF6}"/>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9466C47D-C30E-1AC2-EE32-723DDD9EC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61F29-F0B9-0A1F-BE85-F91217AF5834}"/>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3165768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CEECF5-AAE5-1948-987D-02C9ADA5C75F}"/>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53A7DB-27D6-CEE0-78AB-5FDF355E5E57}"/>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330BA0-7000-50EB-6386-A685F73712A6}"/>
              </a:ext>
            </a:extLst>
          </p:cNvPr>
          <p:cNvSpPr>
            <a:spLocks noGrp="1"/>
          </p:cNvSpPr>
          <p:nvPr>
            <p:ph type="dt" sz="half" idx="10"/>
          </p:nvPr>
        </p:nvSpPr>
        <p:spPr/>
        <p:txBody>
          <a:body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982FAE79-7AB6-09DB-0D35-D4C6E11C2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B801FC-3CB9-2327-2337-3CE1A5AEF397}"/>
              </a:ext>
            </a:extLst>
          </p:cNvPr>
          <p:cNvSpPr>
            <a:spLocks noGrp="1"/>
          </p:cNvSpPr>
          <p:nvPr>
            <p:ph type="sldNum" sz="quarter" idx="12"/>
          </p:nvPr>
        </p:nvSpPr>
        <p:spPr/>
        <p:txBody>
          <a:bodyPr/>
          <a:lstStyle/>
          <a:p>
            <a:fld id="{80A98E11-E81E-9C4E-9116-4582EE437DC0}" type="slidenum">
              <a:rPr lang="en-US" smtClean="0"/>
              <a:t>‹#›</a:t>
            </a:fld>
            <a:endParaRPr lang="en-US"/>
          </a:p>
        </p:txBody>
      </p:sp>
    </p:spTree>
    <p:extLst>
      <p:ext uri="{BB962C8B-B14F-4D97-AF65-F5344CB8AC3E}">
        <p14:creationId xmlns:p14="http://schemas.microsoft.com/office/powerpoint/2010/main" val="449851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B79872-4614-3F59-CA84-B591B9FD22D3}"/>
              </a:ext>
            </a:extLst>
          </p:cNvPr>
          <p:cNvSpPr>
            <a:spLocks noGrp="1"/>
          </p:cNvSpPr>
          <p:nvPr>
            <p:ph type="title"/>
          </p:nvPr>
        </p:nvSpPr>
        <p:spPr>
          <a:xfrm>
            <a:off x="838203"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51025F-D358-35E7-ECCA-E58FB823686A}"/>
              </a:ext>
            </a:extLst>
          </p:cNvPr>
          <p:cNvSpPr>
            <a:spLocks noGrp="1"/>
          </p:cNvSpPr>
          <p:nvPr>
            <p:ph type="body" idx="1"/>
          </p:nvPr>
        </p:nvSpPr>
        <p:spPr>
          <a:xfrm>
            <a:off x="838203"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65307A-8CDF-B050-ECCD-CE9C5E93BADB}"/>
              </a:ext>
            </a:extLst>
          </p:cNvPr>
          <p:cNvSpPr>
            <a:spLocks noGrp="1"/>
          </p:cNvSpPr>
          <p:nvPr>
            <p:ph type="dt" sz="half" idx="2"/>
          </p:nvPr>
        </p:nvSpPr>
        <p:spPr>
          <a:xfrm>
            <a:off x="838199"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1C2B0-E217-AF4C-A77C-2315A04CDB7A}" type="datetimeFigureOut">
              <a:rPr lang="en-US" smtClean="0"/>
              <a:t>1/6/26</a:t>
            </a:fld>
            <a:endParaRPr lang="en-US"/>
          </a:p>
        </p:txBody>
      </p:sp>
      <p:sp>
        <p:nvSpPr>
          <p:cNvPr id="5" name="Footer Placeholder 4">
            <a:extLst>
              <a:ext uri="{FF2B5EF4-FFF2-40B4-BE49-F238E27FC236}">
                <a16:creationId xmlns:a16="http://schemas.microsoft.com/office/drawing/2014/main" id="{C33A13B5-BEDB-A99A-56ED-45079FCD441A}"/>
              </a:ext>
            </a:extLst>
          </p:cNvPr>
          <p:cNvSpPr>
            <a:spLocks noGrp="1"/>
          </p:cNvSpPr>
          <p:nvPr>
            <p:ph type="ftr" sz="quarter" idx="3"/>
          </p:nvPr>
        </p:nvSpPr>
        <p:spPr>
          <a:xfrm>
            <a:off x="4038603"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59A8DA-AAEF-2A6E-6544-18B6923501A0}"/>
              </a:ext>
            </a:extLst>
          </p:cNvPr>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AB4236-664A-944C-BC05-6E7686DC445C}" type="slidenum">
              <a:rPr lang="en-US" smtClean="0"/>
              <a:t>‹#›</a:t>
            </a:fld>
            <a:endParaRPr lang="en-US"/>
          </a:p>
        </p:txBody>
      </p:sp>
    </p:spTree>
    <p:extLst>
      <p:ext uri="{BB962C8B-B14F-4D97-AF65-F5344CB8AC3E}">
        <p14:creationId xmlns:p14="http://schemas.microsoft.com/office/powerpoint/2010/main" val="3841186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8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88"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92" indent="-228598" algn="l" defTabSz="91438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6" indent="-228598" algn="l" defTabSz="91438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81"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75"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69"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64"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58"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152"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88" rtl="0" eaLnBrk="1" latinLnBrk="0" hangingPunct="1">
        <a:defRPr sz="1801" kern="1200">
          <a:solidFill>
            <a:schemeClr val="tx1"/>
          </a:solidFill>
          <a:latin typeface="+mn-lt"/>
          <a:ea typeface="+mn-ea"/>
          <a:cs typeface="+mn-cs"/>
        </a:defRPr>
      </a:lvl1pPr>
      <a:lvl2pPr marL="457195" algn="l" defTabSz="914388" rtl="0" eaLnBrk="1" latinLnBrk="0" hangingPunct="1">
        <a:defRPr sz="1801" kern="1200">
          <a:solidFill>
            <a:schemeClr val="tx1"/>
          </a:solidFill>
          <a:latin typeface="+mn-lt"/>
          <a:ea typeface="+mn-ea"/>
          <a:cs typeface="+mn-cs"/>
        </a:defRPr>
      </a:lvl2pPr>
      <a:lvl3pPr marL="914388" algn="l" defTabSz="914388" rtl="0" eaLnBrk="1" latinLnBrk="0" hangingPunct="1">
        <a:defRPr sz="1801" kern="1200">
          <a:solidFill>
            <a:schemeClr val="tx1"/>
          </a:solidFill>
          <a:latin typeface="+mn-lt"/>
          <a:ea typeface="+mn-ea"/>
          <a:cs typeface="+mn-cs"/>
        </a:defRPr>
      </a:lvl3pPr>
      <a:lvl4pPr marL="1371583" algn="l" defTabSz="914388" rtl="0" eaLnBrk="1" latinLnBrk="0" hangingPunct="1">
        <a:defRPr sz="1801" kern="1200">
          <a:solidFill>
            <a:schemeClr val="tx1"/>
          </a:solidFill>
          <a:latin typeface="+mn-lt"/>
          <a:ea typeface="+mn-ea"/>
          <a:cs typeface="+mn-cs"/>
        </a:defRPr>
      </a:lvl4pPr>
      <a:lvl5pPr marL="1828777" algn="l" defTabSz="914388" rtl="0" eaLnBrk="1" latinLnBrk="0" hangingPunct="1">
        <a:defRPr sz="1801" kern="1200">
          <a:solidFill>
            <a:schemeClr val="tx1"/>
          </a:solidFill>
          <a:latin typeface="+mn-lt"/>
          <a:ea typeface="+mn-ea"/>
          <a:cs typeface="+mn-cs"/>
        </a:defRPr>
      </a:lvl5pPr>
      <a:lvl6pPr marL="2285972" algn="l" defTabSz="914388" rtl="0" eaLnBrk="1" latinLnBrk="0" hangingPunct="1">
        <a:defRPr sz="1801" kern="1200">
          <a:solidFill>
            <a:schemeClr val="tx1"/>
          </a:solidFill>
          <a:latin typeface="+mn-lt"/>
          <a:ea typeface="+mn-ea"/>
          <a:cs typeface="+mn-cs"/>
        </a:defRPr>
      </a:lvl6pPr>
      <a:lvl7pPr marL="2743166" algn="l" defTabSz="914388" rtl="0" eaLnBrk="1" latinLnBrk="0" hangingPunct="1">
        <a:defRPr sz="1801" kern="1200">
          <a:solidFill>
            <a:schemeClr val="tx1"/>
          </a:solidFill>
          <a:latin typeface="+mn-lt"/>
          <a:ea typeface="+mn-ea"/>
          <a:cs typeface="+mn-cs"/>
        </a:defRPr>
      </a:lvl7pPr>
      <a:lvl8pPr marL="3200360" algn="l" defTabSz="914388" rtl="0" eaLnBrk="1" latinLnBrk="0" hangingPunct="1">
        <a:defRPr sz="1801" kern="1200">
          <a:solidFill>
            <a:schemeClr val="tx1"/>
          </a:solidFill>
          <a:latin typeface="+mn-lt"/>
          <a:ea typeface="+mn-ea"/>
          <a:cs typeface="+mn-cs"/>
        </a:defRPr>
      </a:lvl8pPr>
      <a:lvl9pPr marL="3657555" algn="l" defTabSz="914388"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F29E86-D0E3-CD17-CFB2-28248292417A}"/>
              </a:ext>
            </a:extLst>
          </p:cNvPr>
          <p:cNvSpPr>
            <a:spLocks noGrp="1"/>
          </p:cNvSpPr>
          <p:nvPr>
            <p:ph type="title"/>
          </p:nvPr>
        </p:nvSpPr>
        <p:spPr>
          <a:xfrm>
            <a:off x="838203"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3DF653-A121-F8A7-C577-647037FFCF5B}"/>
              </a:ext>
            </a:extLst>
          </p:cNvPr>
          <p:cNvSpPr>
            <a:spLocks noGrp="1"/>
          </p:cNvSpPr>
          <p:nvPr>
            <p:ph type="body" idx="1"/>
          </p:nvPr>
        </p:nvSpPr>
        <p:spPr>
          <a:xfrm>
            <a:off x="838203"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153348-0993-146E-BCE7-99B7B5F0841A}"/>
              </a:ext>
            </a:extLst>
          </p:cNvPr>
          <p:cNvSpPr>
            <a:spLocks noGrp="1"/>
          </p:cNvSpPr>
          <p:nvPr>
            <p:ph type="dt" sz="half" idx="2"/>
          </p:nvPr>
        </p:nvSpPr>
        <p:spPr>
          <a:xfrm>
            <a:off x="838199" y="6356353"/>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1EF486-5409-FE41-88BD-EA05EC540F92}" type="datetimeFigureOut">
              <a:rPr lang="en-US" smtClean="0"/>
              <a:t>1/6/26</a:t>
            </a:fld>
            <a:endParaRPr lang="en-US"/>
          </a:p>
        </p:txBody>
      </p:sp>
      <p:sp>
        <p:nvSpPr>
          <p:cNvPr id="5" name="Footer Placeholder 4">
            <a:extLst>
              <a:ext uri="{FF2B5EF4-FFF2-40B4-BE49-F238E27FC236}">
                <a16:creationId xmlns:a16="http://schemas.microsoft.com/office/drawing/2014/main" id="{76F743CF-3152-72C3-684D-DC6CDFACA095}"/>
              </a:ext>
            </a:extLst>
          </p:cNvPr>
          <p:cNvSpPr>
            <a:spLocks noGrp="1"/>
          </p:cNvSpPr>
          <p:nvPr>
            <p:ph type="ftr" sz="quarter" idx="3"/>
          </p:nvPr>
        </p:nvSpPr>
        <p:spPr>
          <a:xfrm>
            <a:off x="4038603" y="6356353"/>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4E15F2-43CE-A9B1-2689-25B0A7A9A63C}"/>
              </a:ext>
            </a:extLst>
          </p:cNvPr>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A98E11-E81E-9C4E-9116-4582EE437DC0}" type="slidenum">
              <a:rPr lang="en-US" smtClean="0"/>
              <a:t>‹#›</a:t>
            </a:fld>
            <a:endParaRPr lang="en-US"/>
          </a:p>
        </p:txBody>
      </p:sp>
    </p:spTree>
    <p:extLst>
      <p:ext uri="{BB962C8B-B14F-4D97-AF65-F5344CB8AC3E}">
        <p14:creationId xmlns:p14="http://schemas.microsoft.com/office/powerpoint/2010/main" val="20500404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38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88"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92" indent="-228598" algn="l" defTabSz="91438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6" indent="-228598" algn="l" defTabSz="91438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81"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75"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69"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64"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58"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152" indent="-228598" algn="l" defTabSz="914388"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88" rtl="0" eaLnBrk="1" latinLnBrk="0" hangingPunct="1">
        <a:defRPr sz="1801" kern="1200">
          <a:solidFill>
            <a:schemeClr val="tx1"/>
          </a:solidFill>
          <a:latin typeface="+mn-lt"/>
          <a:ea typeface="+mn-ea"/>
          <a:cs typeface="+mn-cs"/>
        </a:defRPr>
      </a:lvl1pPr>
      <a:lvl2pPr marL="457195" algn="l" defTabSz="914388" rtl="0" eaLnBrk="1" latinLnBrk="0" hangingPunct="1">
        <a:defRPr sz="1801" kern="1200">
          <a:solidFill>
            <a:schemeClr val="tx1"/>
          </a:solidFill>
          <a:latin typeface="+mn-lt"/>
          <a:ea typeface="+mn-ea"/>
          <a:cs typeface="+mn-cs"/>
        </a:defRPr>
      </a:lvl2pPr>
      <a:lvl3pPr marL="914388" algn="l" defTabSz="914388" rtl="0" eaLnBrk="1" latinLnBrk="0" hangingPunct="1">
        <a:defRPr sz="1801" kern="1200">
          <a:solidFill>
            <a:schemeClr val="tx1"/>
          </a:solidFill>
          <a:latin typeface="+mn-lt"/>
          <a:ea typeface="+mn-ea"/>
          <a:cs typeface="+mn-cs"/>
        </a:defRPr>
      </a:lvl3pPr>
      <a:lvl4pPr marL="1371583" algn="l" defTabSz="914388" rtl="0" eaLnBrk="1" latinLnBrk="0" hangingPunct="1">
        <a:defRPr sz="1801" kern="1200">
          <a:solidFill>
            <a:schemeClr val="tx1"/>
          </a:solidFill>
          <a:latin typeface="+mn-lt"/>
          <a:ea typeface="+mn-ea"/>
          <a:cs typeface="+mn-cs"/>
        </a:defRPr>
      </a:lvl4pPr>
      <a:lvl5pPr marL="1828777" algn="l" defTabSz="914388" rtl="0" eaLnBrk="1" latinLnBrk="0" hangingPunct="1">
        <a:defRPr sz="1801" kern="1200">
          <a:solidFill>
            <a:schemeClr val="tx1"/>
          </a:solidFill>
          <a:latin typeface="+mn-lt"/>
          <a:ea typeface="+mn-ea"/>
          <a:cs typeface="+mn-cs"/>
        </a:defRPr>
      </a:lvl5pPr>
      <a:lvl6pPr marL="2285972" algn="l" defTabSz="914388" rtl="0" eaLnBrk="1" latinLnBrk="0" hangingPunct="1">
        <a:defRPr sz="1801" kern="1200">
          <a:solidFill>
            <a:schemeClr val="tx1"/>
          </a:solidFill>
          <a:latin typeface="+mn-lt"/>
          <a:ea typeface="+mn-ea"/>
          <a:cs typeface="+mn-cs"/>
        </a:defRPr>
      </a:lvl6pPr>
      <a:lvl7pPr marL="2743166" algn="l" defTabSz="914388" rtl="0" eaLnBrk="1" latinLnBrk="0" hangingPunct="1">
        <a:defRPr sz="1801" kern="1200">
          <a:solidFill>
            <a:schemeClr val="tx1"/>
          </a:solidFill>
          <a:latin typeface="+mn-lt"/>
          <a:ea typeface="+mn-ea"/>
          <a:cs typeface="+mn-cs"/>
        </a:defRPr>
      </a:lvl7pPr>
      <a:lvl8pPr marL="3200360" algn="l" defTabSz="914388" rtl="0" eaLnBrk="1" latinLnBrk="0" hangingPunct="1">
        <a:defRPr sz="1801" kern="1200">
          <a:solidFill>
            <a:schemeClr val="tx1"/>
          </a:solidFill>
          <a:latin typeface="+mn-lt"/>
          <a:ea typeface="+mn-ea"/>
          <a:cs typeface="+mn-cs"/>
        </a:defRPr>
      </a:lvl8pPr>
      <a:lvl9pPr marL="3657555" algn="l" defTabSz="914388"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7.png"/><Relationship Id="rId4" Type="http://schemas.openxmlformats.org/officeDocument/2006/relationships/hyperlink" Target="https://patik.com/images/peru-argentina-map.png"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F650E5-F145-A68E-0CC6-B81ECBADBA48}"/>
              </a:ext>
            </a:extLst>
          </p:cNvPr>
          <p:cNvSpPr txBox="1"/>
          <p:nvPr/>
        </p:nvSpPr>
        <p:spPr>
          <a:xfrm>
            <a:off x="2653991" y="599161"/>
            <a:ext cx="5948074" cy="830997"/>
          </a:xfrm>
          <a:prstGeom prst="rect">
            <a:avLst/>
          </a:prstGeom>
          <a:solidFill>
            <a:schemeClr val="bg1"/>
          </a:solidFill>
          <a:ln w="38100">
            <a:solidFill>
              <a:schemeClr val="tx1"/>
            </a:solidFill>
          </a:ln>
        </p:spPr>
        <p:txBody>
          <a:bodyPr wrap="square" rtlCol="0">
            <a:spAutoFit/>
          </a:bodyPr>
          <a:lstStyle/>
          <a:p>
            <a:pPr algn="ctr" defTabSz="914388"/>
            <a:r>
              <a:rPr lang="en-US" sz="2400" dirty="0">
                <a:solidFill>
                  <a:prstClr val="black"/>
                </a:solidFill>
                <a:latin typeface="Book Antiqua" panose="02040602050305030304" pitchFamily="18" charset="0"/>
              </a:rPr>
              <a:t>Women on the Move, Women at Work: Teaching Latin America in World History</a:t>
            </a:r>
          </a:p>
        </p:txBody>
      </p:sp>
      <p:sp>
        <p:nvSpPr>
          <p:cNvPr id="6" name="TextBox 5">
            <a:extLst>
              <a:ext uri="{FF2B5EF4-FFF2-40B4-BE49-F238E27FC236}">
                <a16:creationId xmlns:a16="http://schemas.microsoft.com/office/drawing/2014/main" id="{302BB729-F790-6853-17DB-F1BF84A3E7DA}"/>
              </a:ext>
            </a:extLst>
          </p:cNvPr>
          <p:cNvSpPr txBox="1"/>
          <p:nvPr/>
        </p:nvSpPr>
        <p:spPr>
          <a:xfrm>
            <a:off x="4129000" y="5362100"/>
            <a:ext cx="3934000" cy="1077218"/>
          </a:xfrm>
          <a:prstGeom prst="rect">
            <a:avLst/>
          </a:prstGeom>
          <a:solidFill>
            <a:schemeClr val="bg1"/>
          </a:solidFill>
          <a:ln w="28575">
            <a:solidFill>
              <a:schemeClr val="tx1"/>
            </a:solidFill>
          </a:ln>
        </p:spPr>
        <p:txBody>
          <a:bodyPr wrap="square" rtlCol="0">
            <a:spAutoFit/>
          </a:bodyPr>
          <a:lstStyle/>
          <a:p>
            <a:pPr algn="ctr" defTabSz="914388"/>
            <a:r>
              <a:rPr lang="en-US" sz="2400" dirty="0">
                <a:solidFill>
                  <a:prstClr val="black"/>
                </a:solidFill>
                <a:latin typeface="Book Antiqua" panose="02040602050305030304" pitchFamily="18" charset="0"/>
              </a:rPr>
              <a:t>Princess/Empress of Brazil</a:t>
            </a:r>
          </a:p>
          <a:p>
            <a:pPr algn="ctr" defTabSz="914388"/>
            <a:r>
              <a:rPr lang="en-US" sz="2400" dirty="0">
                <a:solidFill>
                  <a:prstClr val="black"/>
                </a:solidFill>
                <a:latin typeface="Book Antiqua" panose="02040602050305030304" pitchFamily="18" charset="0"/>
              </a:rPr>
              <a:t>Maria Leopoldina </a:t>
            </a:r>
          </a:p>
          <a:p>
            <a:pPr algn="ctr" defTabSz="914388"/>
            <a:r>
              <a:rPr lang="en-US" sz="1600" dirty="0">
                <a:solidFill>
                  <a:prstClr val="black"/>
                </a:solidFill>
                <a:latin typeface="Book Antiqua" panose="02040602050305030304" pitchFamily="18" charset="0"/>
              </a:rPr>
              <a:t>(1797-1826)</a:t>
            </a:r>
          </a:p>
        </p:txBody>
      </p:sp>
      <p:sp>
        <p:nvSpPr>
          <p:cNvPr id="7" name="TextBox 6">
            <a:extLst>
              <a:ext uri="{FF2B5EF4-FFF2-40B4-BE49-F238E27FC236}">
                <a16:creationId xmlns:a16="http://schemas.microsoft.com/office/drawing/2014/main" id="{2F743E7C-D81F-ED3F-4704-24A2FFF7C658}"/>
              </a:ext>
            </a:extLst>
          </p:cNvPr>
          <p:cNvSpPr txBox="1"/>
          <p:nvPr/>
        </p:nvSpPr>
        <p:spPr>
          <a:xfrm>
            <a:off x="8968294" y="5225203"/>
            <a:ext cx="2951959" cy="830997"/>
          </a:xfrm>
          <a:prstGeom prst="rect">
            <a:avLst/>
          </a:prstGeom>
          <a:solidFill>
            <a:schemeClr val="bg1"/>
          </a:solidFill>
          <a:ln w="38100">
            <a:solidFill>
              <a:schemeClr val="tx1"/>
            </a:solidFill>
          </a:ln>
        </p:spPr>
        <p:txBody>
          <a:bodyPr wrap="square" rtlCol="0">
            <a:spAutoFit/>
          </a:bodyPr>
          <a:lstStyle/>
          <a:p>
            <a:pPr algn="ctr" defTabSz="914388"/>
            <a:r>
              <a:rPr lang="en-US" sz="2400" dirty="0">
                <a:solidFill>
                  <a:prstClr val="black"/>
                </a:solidFill>
                <a:latin typeface="Book Antiqua" panose="02040602050305030304" pitchFamily="18" charset="0"/>
              </a:rPr>
              <a:t>Clorinda Matto de Turner </a:t>
            </a:r>
            <a:r>
              <a:rPr lang="en-US" sz="1600" dirty="0">
                <a:solidFill>
                  <a:prstClr val="black"/>
                </a:solidFill>
                <a:latin typeface="Book Antiqua" panose="02040602050305030304" pitchFamily="18" charset="0"/>
              </a:rPr>
              <a:t>(1852-1909)</a:t>
            </a:r>
          </a:p>
        </p:txBody>
      </p:sp>
      <p:pic>
        <p:nvPicPr>
          <p:cNvPr id="10" name="Picture 9" descr="A person wearing a hat and glasses&#10;&#10;Description automatically generated">
            <a:extLst>
              <a:ext uri="{FF2B5EF4-FFF2-40B4-BE49-F238E27FC236}">
                <a16:creationId xmlns:a16="http://schemas.microsoft.com/office/drawing/2014/main" id="{6493F285-F6B7-1F0F-11EA-C6C6FC90FE98}"/>
              </a:ext>
            </a:extLst>
          </p:cNvPr>
          <p:cNvPicPr>
            <a:picLocks noChangeAspect="1"/>
          </p:cNvPicPr>
          <p:nvPr/>
        </p:nvPicPr>
        <p:blipFill>
          <a:blip r:embed="rId2"/>
          <a:stretch>
            <a:fillRect/>
          </a:stretch>
        </p:blipFill>
        <p:spPr>
          <a:xfrm>
            <a:off x="8968293" y="409863"/>
            <a:ext cx="2467823" cy="4351708"/>
          </a:xfrm>
          <a:prstGeom prst="rect">
            <a:avLst/>
          </a:prstGeom>
          <a:ln w="38100">
            <a:solidFill>
              <a:schemeClr val="tx1"/>
            </a:solidFill>
          </a:ln>
        </p:spPr>
      </p:pic>
      <p:pic>
        <p:nvPicPr>
          <p:cNvPr id="12" name="Picture 11" descr="A painting of a group of people&#10;&#10;Description automatically generated">
            <a:extLst>
              <a:ext uri="{FF2B5EF4-FFF2-40B4-BE49-F238E27FC236}">
                <a16:creationId xmlns:a16="http://schemas.microsoft.com/office/drawing/2014/main" id="{4AD0EE80-B861-99D5-B04E-14887C05DB8F}"/>
              </a:ext>
            </a:extLst>
          </p:cNvPr>
          <p:cNvPicPr>
            <a:picLocks noChangeAspect="1"/>
          </p:cNvPicPr>
          <p:nvPr/>
        </p:nvPicPr>
        <p:blipFill>
          <a:blip r:embed="rId3"/>
          <a:stretch>
            <a:fillRect/>
          </a:stretch>
        </p:blipFill>
        <p:spPr>
          <a:xfrm>
            <a:off x="4220666" y="2278055"/>
            <a:ext cx="3750668" cy="2748995"/>
          </a:xfrm>
          <a:prstGeom prst="rect">
            <a:avLst/>
          </a:prstGeom>
          <a:ln w="38100">
            <a:solidFill>
              <a:schemeClr val="tx1"/>
            </a:solidFill>
          </a:ln>
        </p:spPr>
      </p:pic>
      <p:pic>
        <p:nvPicPr>
          <p:cNvPr id="3" name="Picture 2" descr="A portrait of a person&#10;&#10;AI-generated content may be incorrect.">
            <a:extLst>
              <a:ext uri="{FF2B5EF4-FFF2-40B4-BE49-F238E27FC236}">
                <a16:creationId xmlns:a16="http://schemas.microsoft.com/office/drawing/2014/main" id="{CCDDB469-463F-3051-B530-3B931477846A}"/>
              </a:ext>
            </a:extLst>
          </p:cNvPr>
          <p:cNvPicPr>
            <a:picLocks noChangeAspect="1"/>
          </p:cNvPicPr>
          <p:nvPr/>
        </p:nvPicPr>
        <p:blipFill>
          <a:blip r:embed="rId4"/>
          <a:stretch>
            <a:fillRect/>
          </a:stretch>
        </p:blipFill>
        <p:spPr>
          <a:xfrm>
            <a:off x="899845" y="1834642"/>
            <a:ext cx="2662935" cy="2875197"/>
          </a:xfrm>
          <a:prstGeom prst="rect">
            <a:avLst/>
          </a:prstGeom>
          <a:ln w="28575">
            <a:solidFill>
              <a:schemeClr val="tx1"/>
            </a:solidFill>
          </a:ln>
        </p:spPr>
      </p:pic>
      <p:sp>
        <p:nvSpPr>
          <p:cNvPr id="5" name="TextBox 4">
            <a:extLst>
              <a:ext uri="{FF2B5EF4-FFF2-40B4-BE49-F238E27FC236}">
                <a16:creationId xmlns:a16="http://schemas.microsoft.com/office/drawing/2014/main" id="{D1E4D976-58E7-485C-5C20-34B0FC249EE5}"/>
              </a:ext>
            </a:extLst>
          </p:cNvPr>
          <p:cNvSpPr txBox="1"/>
          <p:nvPr/>
        </p:nvSpPr>
        <p:spPr>
          <a:xfrm>
            <a:off x="651510" y="4812762"/>
            <a:ext cx="3075253" cy="1354345"/>
          </a:xfrm>
          <a:prstGeom prst="rect">
            <a:avLst/>
          </a:prstGeom>
          <a:noFill/>
        </p:spPr>
        <p:txBody>
          <a:bodyPr wrap="square" rtlCol="0">
            <a:spAutoFit/>
          </a:bodyPr>
          <a:lstStyle/>
          <a:p>
            <a:pPr algn="ctr" defTabSz="914388"/>
            <a:r>
              <a:rPr lang="en-US" sz="2400" dirty="0">
                <a:solidFill>
                  <a:prstClr val="black"/>
                </a:solidFill>
                <a:latin typeface="Book Antiqua" panose="02040602050305030304" pitchFamily="18" charset="0"/>
              </a:rPr>
              <a:t>Catalina de </a:t>
            </a:r>
            <a:r>
              <a:rPr lang="en-US" sz="2400" dirty="0" err="1">
                <a:solidFill>
                  <a:prstClr val="black"/>
                </a:solidFill>
                <a:latin typeface="Book Antiqua" panose="02040602050305030304" pitchFamily="18" charset="0"/>
              </a:rPr>
              <a:t>Erauso</a:t>
            </a:r>
            <a:r>
              <a:rPr lang="en-US" sz="2400" dirty="0">
                <a:solidFill>
                  <a:prstClr val="black"/>
                </a:solidFill>
                <a:latin typeface="Book Antiqua" panose="02040602050305030304" pitchFamily="18" charset="0"/>
              </a:rPr>
              <a:t>/ Dom Antonio </a:t>
            </a:r>
          </a:p>
          <a:p>
            <a:pPr algn="ctr" defTabSz="914388"/>
            <a:r>
              <a:rPr lang="en-US" sz="1600" dirty="0">
                <a:solidFill>
                  <a:prstClr val="black"/>
                </a:solidFill>
                <a:latin typeface="Book Antiqua" panose="02040602050305030304" pitchFamily="18" charset="0"/>
              </a:rPr>
              <a:t>(1585/92-c.1650)</a:t>
            </a:r>
          </a:p>
          <a:p>
            <a:pPr defTabSz="914388"/>
            <a:r>
              <a:rPr lang="en-US" sz="1801" dirty="0">
                <a:solidFill>
                  <a:prstClr val="black"/>
                </a:solidFill>
                <a:latin typeface="Calibri" panose="020F0502020204030204"/>
              </a:rPr>
              <a:t> </a:t>
            </a:r>
          </a:p>
        </p:txBody>
      </p:sp>
      <p:sp>
        <p:nvSpPr>
          <p:cNvPr id="9" name="TextBox 8">
            <a:extLst>
              <a:ext uri="{FF2B5EF4-FFF2-40B4-BE49-F238E27FC236}">
                <a16:creationId xmlns:a16="http://schemas.microsoft.com/office/drawing/2014/main" id="{49EE3E56-D4DF-19E6-65A6-319BE43AF675}"/>
              </a:ext>
            </a:extLst>
          </p:cNvPr>
          <p:cNvSpPr txBox="1"/>
          <p:nvPr/>
        </p:nvSpPr>
        <p:spPr>
          <a:xfrm>
            <a:off x="292465" y="225197"/>
            <a:ext cx="2467823" cy="1477969"/>
          </a:xfrm>
          <a:prstGeom prst="rect">
            <a:avLst/>
          </a:prstGeom>
          <a:noFill/>
        </p:spPr>
        <p:txBody>
          <a:bodyPr wrap="square" rtlCol="0">
            <a:spAutoFit/>
          </a:bodyPr>
          <a:lstStyle/>
          <a:p>
            <a:pPr defTabSz="914388"/>
            <a:r>
              <a:rPr lang="en-US" sz="1801" dirty="0">
                <a:solidFill>
                  <a:prstClr val="black"/>
                </a:solidFill>
                <a:latin typeface="Book Antiqua" panose="02040602050305030304" pitchFamily="18" charset="0"/>
              </a:rPr>
              <a:t>Suzanne M. Litrel</a:t>
            </a:r>
          </a:p>
          <a:p>
            <a:pPr defTabSz="914388"/>
            <a:r>
              <a:rPr lang="en-US" sz="1801" dirty="0">
                <a:solidFill>
                  <a:prstClr val="black"/>
                </a:solidFill>
                <a:latin typeface="Book Antiqua" panose="02040602050305030304" pitchFamily="18" charset="0"/>
              </a:rPr>
              <a:t>AHA 2026</a:t>
            </a:r>
          </a:p>
          <a:p>
            <a:pPr defTabSz="914388"/>
            <a:endParaRPr lang="en-US" sz="1801" dirty="0">
              <a:solidFill>
                <a:prstClr val="black"/>
              </a:solidFill>
              <a:latin typeface="Book Antiqua" panose="02040602050305030304" pitchFamily="18" charset="0"/>
            </a:endParaRPr>
          </a:p>
          <a:p>
            <a:pPr defTabSz="914388"/>
            <a:r>
              <a:rPr lang="en-US" sz="1801" dirty="0" err="1">
                <a:solidFill>
                  <a:prstClr val="black"/>
                </a:solidFill>
                <a:latin typeface="Book Antiqua" panose="02040602050305030304" pitchFamily="18" charset="0"/>
              </a:rPr>
              <a:t>suzannelitrel.com</a:t>
            </a:r>
            <a:endParaRPr lang="en-US" sz="1801" dirty="0">
              <a:solidFill>
                <a:prstClr val="black"/>
              </a:solidFill>
              <a:latin typeface="Book Antiqua" panose="02040602050305030304" pitchFamily="18" charset="0"/>
            </a:endParaRPr>
          </a:p>
          <a:p>
            <a:pPr defTabSz="914388"/>
            <a:r>
              <a:rPr lang="en-US" sz="1801" dirty="0">
                <a:solidFill>
                  <a:prstClr val="black"/>
                </a:solidFill>
                <a:latin typeface="Book Antiqua" panose="02040602050305030304" pitchFamily="18" charset="0"/>
              </a:rPr>
              <a:t> </a:t>
            </a:r>
          </a:p>
        </p:txBody>
      </p:sp>
    </p:spTree>
    <p:extLst>
      <p:ext uri="{BB962C8B-B14F-4D97-AF65-F5344CB8AC3E}">
        <p14:creationId xmlns:p14="http://schemas.microsoft.com/office/powerpoint/2010/main" val="316390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ainting of people and an object&#10;&#10;AI-generated content may be incorrect.">
            <a:extLst>
              <a:ext uri="{FF2B5EF4-FFF2-40B4-BE49-F238E27FC236}">
                <a16:creationId xmlns:a16="http://schemas.microsoft.com/office/drawing/2014/main" id="{EC07C8A3-CEDE-BB81-1FA9-1620365EB360}"/>
              </a:ext>
            </a:extLst>
          </p:cNvPr>
          <p:cNvPicPr>
            <a:picLocks noChangeAspect="1"/>
          </p:cNvPicPr>
          <p:nvPr/>
        </p:nvPicPr>
        <p:blipFill>
          <a:blip r:embed="rId3"/>
          <a:srcRect r="1315"/>
          <a:stretch>
            <a:fillRect/>
          </a:stretch>
        </p:blipFill>
        <p:spPr>
          <a:xfrm>
            <a:off x="-1504" y="0"/>
            <a:ext cx="12191980" cy="6856718"/>
          </a:xfrm>
          <a:prstGeom prst="rect">
            <a:avLst/>
          </a:prstGeom>
        </p:spPr>
      </p:pic>
      <p:sp>
        <p:nvSpPr>
          <p:cNvPr id="4" name="TextBox 3">
            <a:extLst>
              <a:ext uri="{FF2B5EF4-FFF2-40B4-BE49-F238E27FC236}">
                <a16:creationId xmlns:a16="http://schemas.microsoft.com/office/drawing/2014/main" id="{9FBA4267-7EDC-8617-E599-4BE294070D14}"/>
              </a:ext>
            </a:extLst>
          </p:cNvPr>
          <p:cNvSpPr txBox="1"/>
          <p:nvPr/>
        </p:nvSpPr>
        <p:spPr>
          <a:xfrm>
            <a:off x="3829879" y="3737114"/>
            <a:ext cx="8176108" cy="2769989"/>
          </a:xfrm>
          <a:prstGeom prst="rect">
            <a:avLst/>
          </a:prstGeom>
          <a:solidFill>
            <a:schemeClr val="bg1"/>
          </a:solidFill>
        </p:spPr>
        <p:txBody>
          <a:bodyPr wrap="square" rtlCol="0">
            <a:spAutoFit/>
          </a:bodyPr>
          <a:lstStyle/>
          <a:p>
            <a:pPr algn="ctr"/>
            <a:r>
              <a:rPr lang="en-US" sz="2400" dirty="0">
                <a:latin typeface="Book Antiqua" panose="02040602050305030304" pitchFamily="18" charset="0"/>
              </a:rPr>
              <a:t>Considering world history through the lens of </a:t>
            </a:r>
          </a:p>
          <a:p>
            <a:pPr algn="ctr"/>
            <a:r>
              <a:rPr lang="en-US" sz="2400" dirty="0">
                <a:latin typeface="Book Antiqua" panose="02040602050305030304" pitchFamily="18" charset="0"/>
              </a:rPr>
              <a:t>Latin American women’s experiences</a:t>
            </a:r>
          </a:p>
          <a:p>
            <a:pPr algn="ctr"/>
            <a:r>
              <a:rPr lang="en-US" sz="2400" dirty="0">
                <a:latin typeface="Book Antiqua" panose="02040602050305030304" pitchFamily="18" charset="0"/>
              </a:rPr>
              <a:t> </a:t>
            </a:r>
          </a:p>
          <a:p>
            <a:pPr algn="ctr"/>
            <a:r>
              <a:rPr lang="en-US" sz="2400" b="1" dirty="0">
                <a:latin typeface="Book Antiqua" panose="02040602050305030304" pitchFamily="18" charset="0"/>
              </a:rPr>
              <a:t>Historical imagination and collective memory</a:t>
            </a:r>
            <a:r>
              <a:rPr lang="en-US" sz="2400" dirty="0">
                <a:latin typeface="Book Antiqua" panose="02040602050305030304" pitchFamily="18" charset="0"/>
              </a:rPr>
              <a:t> </a:t>
            </a:r>
          </a:p>
          <a:p>
            <a:pPr algn="ctr"/>
            <a:endParaRPr lang="en-US" sz="2400" dirty="0">
              <a:latin typeface="Book Antiqua" panose="02040602050305030304" pitchFamily="18" charset="0"/>
            </a:endParaRPr>
          </a:p>
          <a:p>
            <a:pPr algn="ctr"/>
            <a:r>
              <a:rPr lang="en-US" dirty="0">
                <a:latin typeface="Book Antiqua" panose="02040602050305030304" pitchFamily="18" charset="0"/>
              </a:rPr>
              <a:t>“Women of </a:t>
            </a:r>
            <a:r>
              <a:rPr lang="en-US" dirty="0" err="1">
                <a:latin typeface="Book Antiqua" panose="02040602050305030304" pitchFamily="18" charset="0"/>
              </a:rPr>
              <a:t>Tejucupapo</a:t>
            </a:r>
            <a:r>
              <a:rPr lang="en-US" dirty="0">
                <a:latin typeface="Book Antiqua" panose="02040602050305030304" pitchFamily="18" charset="0"/>
              </a:rPr>
              <a:t>”  </a:t>
            </a:r>
          </a:p>
          <a:p>
            <a:pPr algn="ctr"/>
            <a:r>
              <a:rPr lang="en-US" dirty="0">
                <a:latin typeface="Book Antiqua" panose="02040602050305030304" pitchFamily="18" charset="0"/>
              </a:rPr>
              <a:t>Tereza Costa de Rêgo (2015)</a:t>
            </a:r>
          </a:p>
          <a:p>
            <a:pPr algn="ctr"/>
            <a:r>
              <a:rPr lang="en-US" dirty="0">
                <a:latin typeface="Book Antiqua" panose="02040602050305030304" pitchFamily="18" charset="0"/>
              </a:rPr>
              <a:t>Source: BBC </a:t>
            </a:r>
            <a:r>
              <a:rPr lang="en-US" dirty="0" err="1">
                <a:latin typeface="Book Antiqua" panose="02040602050305030304" pitchFamily="18" charset="0"/>
              </a:rPr>
              <a:t>Brasil</a:t>
            </a:r>
            <a:endParaRPr lang="en-US" dirty="0">
              <a:latin typeface="Book Antiqua" panose="02040602050305030304" pitchFamily="18" charset="0"/>
            </a:endParaRPr>
          </a:p>
        </p:txBody>
      </p:sp>
    </p:spTree>
    <p:extLst>
      <p:ext uri="{BB962C8B-B14F-4D97-AF65-F5344CB8AC3E}">
        <p14:creationId xmlns:p14="http://schemas.microsoft.com/office/powerpoint/2010/main" val="265330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764700-012D-A84E-A4C5-730EA2572C72}"/>
              </a:ext>
            </a:extLst>
          </p:cNvPr>
          <p:cNvSpPr txBox="1"/>
          <p:nvPr/>
        </p:nvSpPr>
        <p:spPr>
          <a:xfrm>
            <a:off x="512955" y="579188"/>
            <a:ext cx="5225237" cy="3108543"/>
          </a:xfrm>
          <a:prstGeom prst="rect">
            <a:avLst/>
          </a:prstGeom>
          <a:solidFill>
            <a:schemeClr val="bg1"/>
          </a:solid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Women in Latin American History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Local, regional,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world-historical connections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p>
        </p:txBody>
      </p:sp>
      <p:sp>
        <p:nvSpPr>
          <p:cNvPr id="3" name="TextBox 2">
            <a:extLst>
              <a:ext uri="{FF2B5EF4-FFF2-40B4-BE49-F238E27FC236}">
                <a16:creationId xmlns:a16="http://schemas.microsoft.com/office/drawing/2014/main" id="{DA7FBC68-17CA-9C46-985E-1BC5CF06B3D3}"/>
              </a:ext>
            </a:extLst>
          </p:cNvPr>
          <p:cNvSpPr txBox="1"/>
          <p:nvPr/>
        </p:nvSpPr>
        <p:spPr>
          <a:xfrm>
            <a:off x="1025913" y="4724540"/>
            <a:ext cx="6021659" cy="1277273"/>
          </a:xfrm>
          <a:prstGeom prst="rect">
            <a:avLst/>
          </a:prstGeom>
          <a:solidFill>
            <a:schemeClr val="accent4">
              <a:lumMod val="20000"/>
              <a:lumOff val="80000"/>
            </a:schemeClr>
          </a:solidFill>
          <a:ln w="38100">
            <a:solidFill>
              <a:schemeClr val="tx1"/>
            </a:solidFill>
          </a:ln>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alpha val="80000"/>
                  </a:prstClr>
                </a:solidFill>
                <a:effectLst/>
                <a:uLnTx/>
                <a:uFillTx/>
                <a:latin typeface="Book Antiqua" panose="02040602050305030304" pitchFamily="18" charset="0"/>
                <a:ea typeface="+mn-ea"/>
                <a:cs typeface="+mn-cs"/>
              </a:rPr>
              <a:t>Juan Miranda (1713), oil on canvas.  Located at the Universidad Nacional </a:t>
            </a:r>
            <a:r>
              <a:rPr kumimoji="0" lang="en-US" sz="1600" b="1" i="0" u="none" strike="noStrike" kern="1200" cap="none" spc="0" normalizeH="0" baseline="0" noProof="0" dirty="0" err="1">
                <a:ln>
                  <a:noFill/>
                </a:ln>
                <a:solidFill>
                  <a:prstClr val="black">
                    <a:alpha val="80000"/>
                  </a:prstClr>
                </a:solidFill>
                <a:effectLst/>
                <a:uLnTx/>
                <a:uFillTx/>
                <a:latin typeface="Book Antiqua" panose="02040602050305030304" pitchFamily="18" charset="0"/>
                <a:ea typeface="+mn-ea"/>
                <a:cs typeface="+mn-cs"/>
              </a:rPr>
              <a:t>Autónoma</a:t>
            </a:r>
            <a:r>
              <a:rPr kumimoji="0" lang="en-US" sz="1600" b="1" i="0" u="none" strike="noStrike" kern="1200" cap="none" spc="0" normalizeH="0" baseline="0" noProof="0" dirty="0">
                <a:ln>
                  <a:noFill/>
                </a:ln>
                <a:solidFill>
                  <a:prstClr val="black">
                    <a:alpha val="80000"/>
                  </a:prstClr>
                </a:solidFill>
                <a:effectLst/>
                <a:uLnTx/>
                <a:uFillTx/>
                <a:latin typeface="Book Antiqua" panose="02040602050305030304" pitchFamily="18" charset="0"/>
                <a:ea typeface="+mn-ea"/>
                <a:cs typeface="+mn-cs"/>
              </a:rPr>
              <a:t> de México (UNAM, </a:t>
            </a:r>
            <a:r>
              <a:rPr kumimoji="0" lang="en-US" sz="1600" b="1" i="0" u="none" strike="noStrike" kern="1200" cap="none" spc="0" normalizeH="0" baseline="0" noProof="0" dirty="0" err="1">
                <a:ln>
                  <a:noFill/>
                </a:ln>
                <a:solidFill>
                  <a:prstClr val="black">
                    <a:alpha val="80000"/>
                  </a:prstClr>
                </a:solidFill>
                <a:effectLst/>
                <a:uLnTx/>
                <a:uFillTx/>
                <a:latin typeface="Book Antiqua" panose="02040602050305030304" pitchFamily="18" charset="0"/>
                <a:ea typeface="+mn-ea"/>
                <a:cs typeface="+mn-cs"/>
              </a:rPr>
              <a:t>Rectoría</a:t>
            </a:r>
            <a:r>
              <a:rPr kumimoji="0" lang="en-US" sz="1600" b="1" i="0" u="none" strike="noStrike" kern="1200" cap="none" spc="0" normalizeH="0" baseline="0" noProof="0" dirty="0">
                <a:ln>
                  <a:noFill/>
                </a:ln>
                <a:solidFill>
                  <a:prstClr val="black">
                    <a:alpha val="80000"/>
                  </a:prstClr>
                </a:solidFill>
                <a:effectLst/>
                <a:uLnTx/>
                <a:uFillTx/>
                <a:latin typeface="Book Antiqua" panose="02040602050305030304" pitchFamily="18" charset="0"/>
                <a:ea typeface="+mn-ea"/>
                <a:cs typeface="+mn-cs"/>
              </a:rPr>
              <a:t>)</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alpha val="80000"/>
                  </a:prstClr>
                </a:solidFill>
                <a:effectLst/>
                <a:uLnTx/>
                <a:uFillTx/>
                <a:latin typeface="Book Antiqua" panose="02040602050305030304" pitchFamily="18" charset="0"/>
                <a:ea typeface="+mn-ea"/>
                <a:cs typeface="+mn-cs"/>
              </a:rPr>
              <a:t>Note: Painting commissioned by fellow nun and Sor Juana’s spiritual daughter” who served as bursar. For display in the accounting office</a:t>
            </a:r>
          </a:p>
        </p:txBody>
      </p:sp>
      <p:pic>
        <p:nvPicPr>
          <p:cNvPr id="6" name="Picture 5">
            <a:extLst>
              <a:ext uri="{FF2B5EF4-FFF2-40B4-BE49-F238E27FC236}">
                <a16:creationId xmlns:a16="http://schemas.microsoft.com/office/drawing/2014/main" id="{B237FAA4-E151-0B55-B0B8-62CE36B60008}"/>
              </a:ext>
            </a:extLst>
          </p:cNvPr>
          <p:cNvPicPr>
            <a:picLocks noChangeAspect="1"/>
          </p:cNvPicPr>
          <p:nvPr/>
        </p:nvPicPr>
        <p:blipFill>
          <a:blip r:embed="rId2"/>
          <a:stretch>
            <a:fillRect/>
          </a:stretch>
        </p:blipFill>
        <p:spPr>
          <a:xfrm>
            <a:off x="7694343" y="238901"/>
            <a:ext cx="3984702" cy="6380197"/>
          </a:xfrm>
          <a:prstGeom prst="rect">
            <a:avLst/>
          </a:prstGeom>
        </p:spPr>
      </p:pic>
    </p:spTree>
    <p:extLst>
      <p:ext uri="{BB962C8B-B14F-4D97-AF65-F5344CB8AC3E}">
        <p14:creationId xmlns:p14="http://schemas.microsoft.com/office/powerpoint/2010/main" val="354917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ainting of a person&#10;&#10;Description automatically generated with medium confidence">
            <a:extLst>
              <a:ext uri="{FF2B5EF4-FFF2-40B4-BE49-F238E27FC236}">
                <a16:creationId xmlns:a16="http://schemas.microsoft.com/office/drawing/2014/main" id="{89C9BC28-66A1-2146-8D54-1233D9336B89}"/>
              </a:ext>
            </a:extLst>
          </p:cNvPr>
          <p:cNvPicPr>
            <a:picLocks noChangeAspect="1"/>
          </p:cNvPicPr>
          <p:nvPr/>
        </p:nvPicPr>
        <p:blipFill rotWithShape="1">
          <a:blip r:embed="rId2">
            <a:duotone>
              <a:prstClr val="black"/>
              <a:schemeClr val="tx2">
                <a:tint val="45000"/>
                <a:satMod val="400000"/>
              </a:schemeClr>
            </a:duotone>
            <a:alphaModFix amt="35000"/>
          </a:blip>
          <a:srcRect t="20877" b="33127"/>
          <a:stretch/>
        </p:blipFill>
        <p:spPr>
          <a:xfrm>
            <a:off x="-2315" y="10"/>
            <a:ext cx="12188952" cy="6857990"/>
          </a:xfrm>
          <a:prstGeom prst="rect">
            <a:avLst/>
          </a:prstGeom>
          <a:blipFill>
            <a:blip r:embed="rId3">
              <a:alphaModFix amt="63000"/>
            </a:blip>
            <a:tile tx="0" ty="0" sx="100000" sy="100000" flip="none" algn="tl"/>
          </a:blipFill>
        </p:spPr>
      </p:pic>
      <p:sp>
        <p:nvSpPr>
          <p:cNvPr id="15" name="Freeform: Shape 14">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Map&#10;&#10;Description automatically generated">
            <a:extLst>
              <a:ext uri="{FF2B5EF4-FFF2-40B4-BE49-F238E27FC236}">
                <a16:creationId xmlns:a16="http://schemas.microsoft.com/office/drawing/2014/main" id="{77CB6668-B2CB-9D40-9313-C9C0B17F49DB}"/>
              </a:ext>
            </a:extLst>
          </p:cNvPr>
          <p:cNvPicPr>
            <a:picLocks noChangeAspect="1"/>
          </p:cNvPicPr>
          <p:nvPr/>
        </p:nvPicPr>
        <p:blipFill rotWithShape="1">
          <a:blip r:embed="rId4"/>
          <a:srcRect r="-2" b="10631"/>
          <a:stretch/>
        </p:blipFill>
        <p:spPr>
          <a:xfrm>
            <a:off x="-2315" y="-2"/>
            <a:ext cx="5441859" cy="5654940"/>
          </a:xfrm>
          <a:custGeom>
            <a:avLst/>
            <a:gdLst/>
            <a:ahLst/>
            <a:cxnLst/>
            <a:rect l="l" t="t" r="r" b="b"/>
            <a:pathLst>
              <a:path w="5067519" h="5265942">
                <a:moveTo>
                  <a:pt x="0" y="0"/>
                </a:moveTo>
                <a:lnTo>
                  <a:pt x="4097786" y="0"/>
                </a:lnTo>
                <a:lnTo>
                  <a:pt x="4176264" y="71326"/>
                </a:lnTo>
                <a:cubicBezTo>
                  <a:pt x="4726927" y="621989"/>
                  <a:pt x="5067519" y="1382723"/>
                  <a:pt x="5067519" y="2223006"/>
                </a:cubicBezTo>
                <a:cubicBezTo>
                  <a:pt x="5067519" y="3903573"/>
                  <a:pt x="3705150" y="5265942"/>
                  <a:pt x="2024583" y="5265942"/>
                </a:cubicBezTo>
                <a:cubicBezTo>
                  <a:pt x="1315594" y="5265942"/>
                  <a:pt x="663237" y="5023470"/>
                  <a:pt x="145914" y="4616926"/>
                </a:cubicBezTo>
                <a:lnTo>
                  <a:pt x="0" y="4489006"/>
                </a:lnTo>
                <a:close/>
              </a:path>
            </a:pathLst>
          </a:custGeom>
        </p:spPr>
      </p:pic>
      <p:sp>
        <p:nvSpPr>
          <p:cNvPr id="2" name="TextBox 1">
            <a:extLst>
              <a:ext uri="{FF2B5EF4-FFF2-40B4-BE49-F238E27FC236}">
                <a16:creationId xmlns:a16="http://schemas.microsoft.com/office/drawing/2014/main" id="{4B97CE02-E2D3-DC46-BC6B-F6A82167774B}"/>
              </a:ext>
            </a:extLst>
          </p:cNvPr>
          <p:cNvSpPr txBox="1"/>
          <p:nvPr/>
        </p:nvSpPr>
        <p:spPr>
          <a:xfrm>
            <a:off x="6582780" y="2827468"/>
            <a:ext cx="5609220" cy="3835831"/>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Catalina de </a:t>
            </a:r>
            <a:r>
              <a:rPr kumimoji="0" lang="en-US" sz="3600" b="1" i="0"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Erauso</a:t>
            </a:r>
            <a:r>
              <a:rPr kumimoji="0" lang="en-US" sz="3600" b="1"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”Lieutenant Nun”  (1592-1650)</a:t>
            </a:r>
          </a:p>
          <a:p>
            <a:pPr marL="1143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1. Options: Convent or Conquest? </a:t>
            </a: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2. Don Antonio/Catalina</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6506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F66C91-CE98-464B-8075-2FAA2E4EFFC3}"/>
              </a:ext>
            </a:extLst>
          </p:cNvPr>
          <p:cNvSpPr txBox="1"/>
          <p:nvPr/>
        </p:nvSpPr>
        <p:spPr>
          <a:xfrm>
            <a:off x="161692" y="0"/>
            <a:ext cx="11868615" cy="686341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In her words: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endParaRPr kumimoji="0" lang="en-US" sz="2400" b="0"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Antonio/Catalina finds work with a treasury agent for Panama, and later works for a merchant receiving goods and sending them on. She conducts business on his behalf in the city of Trujillo:</a:t>
            </a:r>
            <a:endParaRPr kumimoji="0" lang="en-US" sz="2400" b="0"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With another book like the one I had used …containing information about the stock, the prices, and the accounts of credit.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endParaRPr kumimoji="0" lang="en-US" sz="2400" b="0"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Catalina/Antonio becomes a soldier and fights in the Battle of Valdivia (1820):</a:t>
            </a:r>
            <a:endParaRPr kumimoji="0" lang="en-US" sz="2400" b="0"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endParaRPr kumimoji="0" lang="en-US" sz="2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I had taken a bad blow to the leg, but I killed the [</a:t>
            </a:r>
            <a:r>
              <a:rPr kumimoji="0" lang="en-US" sz="2800" b="1" i="0" u="none" strike="noStrike" kern="1200" cap="none" spc="0" normalizeH="0" baseline="0" noProof="0" dirty="0" err="1">
                <a:ln>
                  <a:noFill/>
                </a:ln>
                <a:solidFill>
                  <a:prstClr val="black"/>
                </a:solidFill>
                <a:effectLst/>
                <a:uLnTx/>
                <a:uFillTx/>
                <a:latin typeface="Book Antiqua" panose="02040602050305030304" pitchFamily="18" charset="0"/>
                <a:ea typeface="+mn-ea"/>
                <a:cs typeface="+mn-cs"/>
              </a:rPr>
              <a:t>Mapuche</a:t>
            </a:r>
            <a:r>
              <a:rPr kumimoji="0" lang="en-US" sz="2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chief who was carrying the [company] flag, pulled it from his body and spurred my horse on, trampling and killing and slaughtering more men than there are numbers—but badly wounded, with three arrows in me and a gash from a lance in my left shoulder which had me in great pain—until at last I reached our own lines and fell from my horse.</a:t>
            </a:r>
          </a:p>
        </p:txBody>
      </p:sp>
    </p:spTree>
    <p:extLst>
      <p:ext uri="{BB962C8B-B14F-4D97-AF65-F5344CB8AC3E}">
        <p14:creationId xmlns:p14="http://schemas.microsoft.com/office/powerpoint/2010/main" val="50563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68776F-FDC2-236E-EA87-7C53B5DAB406}"/>
              </a:ext>
            </a:extLst>
          </p:cNvPr>
          <p:cNvSpPr txBox="1"/>
          <p:nvPr/>
        </p:nvSpPr>
        <p:spPr>
          <a:xfrm>
            <a:off x="569843" y="304799"/>
            <a:ext cx="3882888" cy="1477328"/>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Book Antiqua" panose="02040602050305030304" pitchFamily="18" charset="0"/>
              </a:rPr>
              <a:t>17thc Portuguese woman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Book Antiqua" panose="02040602050305030304" pitchFamily="18" charset="0"/>
              </a:rPr>
              <a:t>Dutch-held Brazil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Book Antiqua" panose="0204060205030503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Book Antiqua" panose="02040602050305030304" pitchFamily="18" charset="0"/>
              </a:rPr>
              <a:t>Painting by WIC soldier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Book Antiqua" panose="02040602050305030304" pitchFamily="18" charset="0"/>
              </a:rPr>
              <a:t>Zacharias Wagener, c. 1630</a:t>
            </a:r>
          </a:p>
        </p:txBody>
      </p:sp>
    </p:spTree>
    <p:extLst>
      <p:ext uri="{BB962C8B-B14F-4D97-AF65-F5344CB8AC3E}">
        <p14:creationId xmlns:p14="http://schemas.microsoft.com/office/powerpoint/2010/main" val="412572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3000"/>
            <a:lum/>
            <a:extLst>
              <a:ext uri="{96DAC541-7B7A-43D3-8B79-37D633B846F1}">
                <asvg:svgBlip xmlns:asvg="http://schemas.microsoft.com/office/drawing/2016/SVG/main" r:embed="rId3"/>
              </a:ext>
            </a:extLst>
          </a:blip>
          <a:srcRect/>
          <a:stretch>
            <a:fillRect t="-7000" b="-7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CDB188-C46E-8A4E-9FDF-8AA3E026DF91}"/>
              </a:ext>
            </a:extLst>
          </p:cNvPr>
          <p:cNvPicPr>
            <a:picLocks noChangeAspect="1"/>
          </p:cNvPicPr>
          <p:nvPr/>
        </p:nvPicPr>
        <p:blipFill>
          <a:blip r:embed="rId4"/>
          <a:stretch>
            <a:fillRect/>
          </a:stretch>
        </p:blipFill>
        <p:spPr>
          <a:xfrm>
            <a:off x="361074" y="337044"/>
            <a:ext cx="6169015" cy="4535433"/>
          </a:xfrm>
          <a:prstGeom prst="rect">
            <a:avLst/>
          </a:prstGeom>
          <a:ln w="57150">
            <a:solidFill>
              <a:schemeClr val="tx1"/>
            </a:solidFill>
          </a:ln>
        </p:spPr>
      </p:pic>
      <p:sp>
        <p:nvSpPr>
          <p:cNvPr id="9" name="TextBox 8">
            <a:extLst>
              <a:ext uri="{FF2B5EF4-FFF2-40B4-BE49-F238E27FC236}">
                <a16:creationId xmlns:a16="http://schemas.microsoft.com/office/drawing/2014/main" id="{91E04084-1523-3443-A8C3-A41B6192FD6A}"/>
              </a:ext>
            </a:extLst>
          </p:cNvPr>
          <p:cNvSpPr txBox="1"/>
          <p:nvPr/>
        </p:nvSpPr>
        <p:spPr>
          <a:xfrm>
            <a:off x="186656" y="5142105"/>
            <a:ext cx="6833125" cy="1477456"/>
          </a:xfrm>
          <a:prstGeom prst="rect">
            <a:avLst/>
          </a:prstGeom>
          <a:solidFill>
            <a:schemeClr val="bg1"/>
          </a:solidFill>
          <a:ln>
            <a:solidFill>
              <a:schemeClr val="tx1"/>
            </a:solidFill>
          </a:ln>
        </p:spPr>
        <p:txBody>
          <a:bodyPr wrap="square" rtlCol="0">
            <a:spAutoFit/>
          </a:bodyPr>
          <a:lstStyle/>
          <a:p>
            <a:pPr algn="ctr" defTabSz="914388"/>
            <a:r>
              <a:rPr lang="en-US" sz="1801" b="1" dirty="0">
                <a:solidFill>
                  <a:prstClr val="black"/>
                </a:solidFill>
                <a:latin typeface="Garamond" panose="02020404030301010803" pitchFamily="18" charset="0"/>
              </a:rPr>
              <a:t>Acting head of state </a:t>
            </a:r>
            <a:r>
              <a:rPr lang="en-US" sz="2400" b="1" dirty="0">
                <a:solidFill>
                  <a:prstClr val="black"/>
                </a:solidFill>
                <a:latin typeface="Garamond" panose="02020404030301010803" pitchFamily="18" charset="0"/>
              </a:rPr>
              <a:t>Princess Maria </a:t>
            </a:r>
            <a:r>
              <a:rPr lang="en-US" sz="2400" b="1" dirty="0" err="1">
                <a:solidFill>
                  <a:prstClr val="black"/>
                </a:solidFill>
                <a:latin typeface="Garamond" panose="02020404030301010803" pitchFamily="18" charset="0"/>
              </a:rPr>
              <a:t>Leopoldina</a:t>
            </a:r>
            <a:r>
              <a:rPr lang="en-US" sz="2400" b="1" dirty="0">
                <a:solidFill>
                  <a:prstClr val="black"/>
                </a:solidFill>
                <a:latin typeface="Garamond" panose="02020404030301010803" pitchFamily="18" charset="0"/>
              </a:rPr>
              <a:t> </a:t>
            </a:r>
          </a:p>
          <a:p>
            <a:pPr algn="ctr" defTabSz="914388"/>
            <a:r>
              <a:rPr lang="en-US" sz="1801" b="1" dirty="0">
                <a:solidFill>
                  <a:prstClr val="black"/>
                </a:solidFill>
                <a:latin typeface="Garamond" panose="02020404030301010803" pitchFamily="18" charset="0"/>
              </a:rPr>
              <a:t>meets with the Council of State</a:t>
            </a:r>
          </a:p>
          <a:p>
            <a:pPr algn="ctr" defTabSz="914388"/>
            <a:r>
              <a:rPr lang="en-US" sz="1801" b="1" dirty="0">
                <a:solidFill>
                  <a:prstClr val="black"/>
                </a:solidFill>
                <a:latin typeface="Garamond" panose="02020404030301010803" pitchFamily="18" charset="0"/>
              </a:rPr>
              <a:t> </a:t>
            </a:r>
            <a:r>
              <a:rPr lang="en-US" sz="2400" b="1" dirty="0">
                <a:solidFill>
                  <a:prstClr val="black"/>
                </a:solidFill>
                <a:latin typeface="Garamond" panose="02020404030301010803" pitchFamily="18" charset="0"/>
              </a:rPr>
              <a:t>9/2/1822 decision: Brazil should separate from Portugal</a:t>
            </a:r>
          </a:p>
        </p:txBody>
      </p:sp>
      <p:sp>
        <p:nvSpPr>
          <p:cNvPr id="10" name="TextBox 9">
            <a:extLst>
              <a:ext uri="{FF2B5EF4-FFF2-40B4-BE49-F238E27FC236}">
                <a16:creationId xmlns:a16="http://schemas.microsoft.com/office/drawing/2014/main" id="{350331E9-D146-A143-BDBE-0D3777913E03}"/>
              </a:ext>
            </a:extLst>
          </p:cNvPr>
          <p:cNvSpPr txBox="1"/>
          <p:nvPr/>
        </p:nvSpPr>
        <p:spPr>
          <a:xfrm flipH="1">
            <a:off x="7574704" y="864011"/>
            <a:ext cx="4276580" cy="4278094"/>
          </a:xfrm>
          <a:prstGeom prst="rect">
            <a:avLst/>
          </a:prstGeom>
          <a:solidFill>
            <a:schemeClr val="bg1"/>
          </a:solidFill>
          <a:ln>
            <a:solidFill>
              <a:schemeClr val="tx1"/>
            </a:solidFill>
          </a:ln>
        </p:spPr>
        <p:txBody>
          <a:bodyPr wrap="square" rtlCol="0">
            <a:spAutoFit/>
          </a:bodyPr>
          <a:lstStyle/>
          <a:p>
            <a:pPr algn="ctr" defTabSz="914388"/>
            <a:r>
              <a:rPr lang="en-US" sz="3200" b="1" dirty="0">
                <a:solidFill>
                  <a:prstClr val="black"/>
                </a:solidFill>
                <a:latin typeface="Garamond" panose="02020404030301010803" pitchFamily="18" charset="0"/>
              </a:rPr>
              <a:t>Women and Revolution</a:t>
            </a:r>
            <a:endParaRPr lang="en-US" sz="2400" b="1" dirty="0">
              <a:solidFill>
                <a:prstClr val="black"/>
              </a:solidFill>
              <a:latin typeface="Garamond" panose="02020404030301010803" pitchFamily="18" charset="0"/>
            </a:endParaRPr>
          </a:p>
          <a:p>
            <a:pPr algn="ctr" defTabSz="914388"/>
            <a:endParaRPr lang="en-US" sz="2400" b="1" dirty="0">
              <a:solidFill>
                <a:prstClr val="black"/>
              </a:solidFill>
              <a:latin typeface="Garamond" panose="02020404030301010803" pitchFamily="18" charset="0"/>
            </a:endParaRPr>
          </a:p>
          <a:p>
            <a:pPr algn="ctr" defTabSz="914388"/>
            <a:endParaRPr lang="en-US" sz="2400" b="1" dirty="0">
              <a:solidFill>
                <a:prstClr val="black"/>
              </a:solidFill>
              <a:latin typeface="Garamond" panose="02020404030301010803" pitchFamily="18" charset="0"/>
            </a:endParaRPr>
          </a:p>
          <a:p>
            <a:pPr algn="ctr" defTabSz="914388"/>
            <a:r>
              <a:rPr lang="en-US" sz="2400" b="1" dirty="0">
                <a:solidFill>
                  <a:prstClr val="black"/>
                </a:solidFill>
                <a:latin typeface="Garamond" panose="02020404030301010803" pitchFamily="18" charset="0"/>
              </a:rPr>
              <a:t>The unexpected role of </a:t>
            </a:r>
          </a:p>
          <a:p>
            <a:pPr algn="ctr" defTabSz="914388"/>
            <a:endParaRPr lang="en-US" sz="2400" b="1" dirty="0">
              <a:solidFill>
                <a:prstClr val="black"/>
              </a:solidFill>
              <a:latin typeface="Garamond" panose="02020404030301010803" pitchFamily="18" charset="0"/>
            </a:endParaRPr>
          </a:p>
          <a:p>
            <a:pPr algn="ctr" defTabSz="914388"/>
            <a:r>
              <a:rPr lang="en-US" sz="2400" b="1" dirty="0">
                <a:solidFill>
                  <a:prstClr val="black"/>
                </a:solidFill>
                <a:latin typeface="Book Antiqua" panose="02040602050305030304" pitchFamily="18" charset="0"/>
              </a:rPr>
              <a:t>Dona Maria Leopoldina</a:t>
            </a:r>
          </a:p>
          <a:p>
            <a:pPr algn="ctr" defTabSz="914388"/>
            <a:r>
              <a:rPr lang="en-US" sz="2400" b="1" dirty="0">
                <a:solidFill>
                  <a:prstClr val="black"/>
                </a:solidFill>
                <a:latin typeface="Book Antiqua" panose="02040602050305030304" pitchFamily="18" charset="0"/>
              </a:rPr>
              <a:t>Habsburg Princess</a:t>
            </a:r>
          </a:p>
          <a:p>
            <a:pPr algn="ctr" defTabSz="914388"/>
            <a:r>
              <a:rPr lang="en-US" sz="2400" b="1" dirty="0">
                <a:solidFill>
                  <a:prstClr val="black"/>
                </a:solidFill>
                <a:latin typeface="Book Antiqua" panose="02040602050305030304" pitchFamily="18" charset="0"/>
              </a:rPr>
              <a:t>and</a:t>
            </a:r>
          </a:p>
          <a:p>
            <a:pPr algn="ctr" defTabSz="914388"/>
            <a:r>
              <a:rPr lang="en-US" sz="2400" b="1" dirty="0">
                <a:solidFill>
                  <a:prstClr val="black"/>
                </a:solidFill>
                <a:latin typeface="Book Antiqua" panose="02040602050305030304" pitchFamily="18" charset="0"/>
              </a:rPr>
              <a:t>Empress of Brazil</a:t>
            </a:r>
          </a:p>
          <a:p>
            <a:pPr algn="ctr" defTabSz="914388"/>
            <a:r>
              <a:rPr lang="en-US" sz="2400" b="1" dirty="0">
                <a:solidFill>
                  <a:prstClr val="black"/>
                </a:solidFill>
                <a:latin typeface="Book Antiqua" panose="02040602050305030304" pitchFamily="18" charset="0"/>
              </a:rPr>
              <a:t> (1796-1826) </a:t>
            </a:r>
          </a:p>
          <a:p>
            <a:pPr algn="ctr" defTabSz="914388"/>
            <a:endParaRPr lang="en-US" sz="2400" b="1" dirty="0">
              <a:solidFill>
                <a:prstClr val="black"/>
              </a:solidFill>
              <a:latin typeface="Garamond" panose="02020404030301010803" pitchFamily="18" charset="0"/>
            </a:endParaRPr>
          </a:p>
        </p:txBody>
      </p:sp>
    </p:spTree>
    <p:extLst>
      <p:ext uri="{BB962C8B-B14F-4D97-AF65-F5344CB8AC3E}">
        <p14:creationId xmlns:p14="http://schemas.microsoft.com/office/powerpoint/2010/main" val="73539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EC4FE6-5E68-F15F-3381-54B1F673DCA3}"/>
              </a:ext>
            </a:extLst>
          </p:cNvPr>
          <p:cNvSpPr txBox="1"/>
          <p:nvPr/>
        </p:nvSpPr>
        <p:spPr>
          <a:xfrm>
            <a:off x="353123" y="396289"/>
            <a:ext cx="11485754" cy="6278770"/>
          </a:xfrm>
          <a:prstGeom prst="rect">
            <a:avLst/>
          </a:prstGeom>
          <a:noFill/>
          <a:ln w="19050">
            <a:solidFill>
              <a:schemeClr val="tx1"/>
            </a:solidFill>
          </a:ln>
        </p:spPr>
        <p:txBody>
          <a:bodyPr wrap="square">
            <a:spAutoFit/>
          </a:bodyPr>
          <a:lstStyle/>
          <a:p>
            <a:pPr defTabSz="914388"/>
            <a:r>
              <a:rPr lang="en-US" sz="2400" dirty="0">
                <a:solidFill>
                  <a:prstClr val="black"/>
                </a:solidFill>
                <a:latin typeface="Book Antiqua" panose="02040602050305030304" pitchFamily="18" charset="0"/>
                <a:cs typeface="Times New Roman" panose="02020603050405020304" pitchFamily="18" charset="0"/>
              </a:rPr>
              <a:t>Pedro, Brazil is like a volcano. Even in the palace there are revolutionaries. Even the Portuguese are revolutionaries. Even commanders of the troops are revolutionaries. The Portuguese Cortes order your immediate return, threaten and humiliate you. The Council of State recommends you stay. As a woman and wife, my heart senses disgrace if we leave now for Lisbon… </a:t>
            </a:r>
          </a:p>
          <a:p>
            <a:pPr defTabSz="914388"/>
            <a:endParaRPr lang="en-US" sz="2400" dirty="0">
              <a:solidFill>
                <a:prstClr val="black"/>
              </a:solidFill>
              <a:latin typeface="Book Antiqua" panose="02040602050305030304" pitchFamily="18" charset="0"/>
              <a:cs typeface="Times New Roman" panose="02020603050405020304" pitchFamily="18" charset="0"/>
            </a:endParaRPr>
          </a:p>
          <a:p>
            <a:pPr defTabSz="914388"/>
            <a:r>
              <a:rPr lang="en-US" sz="2400" dirty="0">
                <a:solidFill>
                  <a:prstClr val="black"/>
                </a:solidFill>
                <a:latin typeface="Book Antiqua" panose="02040602050305030304" pitchFamily="18" charset="0"/>
                <a:cs typeface="Times New Roman" panose="02020603050405020304" pitchFamily="18" charset="0"/>
              </a:rPr>
              <a:t>In your hands, Brazil will be a great country. Brazil wants you as monarch. With or without your support, [Brazil] will separate. </a:t>
            </a:r>
            <a:r>
              <a:rPr lang="en-US" sz="2400" b="1" dirty="0">
                <a:solidFill>
                  <a:prstClr val="black"/>
                </a:solidFill>
                <a:latin typeface="Book Antiqua" panose="02040602050305030304" pitchFamily="18" charset="0"/>
                <a:cs typeface="Times New Roman" panose="02020603050405020304" pitchFamily="18" charset="0"/>
              </a:rPr>
              <a:t>The apple is ripe, pluck it now, or it will rot …</a:t>
            </a:r>
            <a:r>
              <a:rPr lang="en-US" sz="2400" dirty="0">
                <a:solidFill>
                  <a:prstClr val="black"/>
                </a:solidFill>
                <a:latin typeface="Book Antiqua" panose="02040602050305030304" pitchFamily="18" charset="0"/>
                <a:cs typeface="Times New Roman" panose="02020603050405020304" pitchFamily="18" charset="0"/>
              </a:rPr>
              <a:t> Pedro, this is the most important moment of your life…. You have the support of all of Brazil, and there is nothing the Portuguese soldiers can do against the will of the Brazilian people.</a:t>
            </a:r>
          </a:p>
          <a:p>
            <a:pPr defTabSz="914388"/>
            <a:r>
              <a:rPr lang="en-US" sz="2400" dirty="0">
                <a:solidFill>
                  <a:prstClr val="black"/>
                </a:solidFill>
                <a:latin typeface="Book Antiqua" panose="02040602050305030304" pitchFamily="18" charset="0"/>
                <a:cs typeface="Times New Roman" panose="02020603050405020304" pitchFamily="18" charset="0"/>
              </a:rPr>
              <a:t>		</a:t>
            </a:r>
          </a:p>
          <a:p>
            <a:pPr defTabSz="914388"/>
            <a:r>
              <a:rPr lang="en-US" sz="2400" dirty="0">
                <a:solidFill>
                  <a:prstClr val="black"/>
                </a:solidFill>
                <a:latin typeface="Book Antiqua" panose="02040602050305030304" pitchFamily="18" charset="0"/>
                <a:cs typeface="Times New Roman" panose="02020603050405020304" pitchFamily="18" charset="0"/>
              </a:rPr>
              <a:t>			--Princess Leopoldina to Dom Pedro, 2 September 1822</a:t>
            </a:r>
          </a:p>
          <a:p>
            <a:pPr defTabSz="914388"/>
            <a:endParaRPr lang="en-US" sz="2400" dirty="0">
              <a:solidFill>
                <a:prstClr val="black"/>
              </a:solidFill>
              <a:latin typeface="Times New Roman" panose="02020603050405020304" pitchFamily="18" charset="0"/>
              <a:cs typeface="Times New Roman" panose="02020603050405020304" pitchFamily="18" charset="0"/>
            </a:endParaRPr>
          </a:p>
          <a:p>
            <a:pPr defTabSz="914388"/>
            <a:endParaRPr lang="en-US" sz="1600" dirty="0">
              <a:solidFill>
                <a:prstClr val="black"/>
              </a:solidFill>
              <a:latin typeface="Times New Roman" panose="02020603050405020304" pitchFamily="18" charset="0"/>
              <a:cs typeface="Times New Roman" panose="02020603050405020304" pitchFamily="18" charset="0"/>
            </a:endParaRPr>
          </a:p>
          <a:p>
            <a:pPr defTabSz="914388"/>
            <a:r>
              <a:rPr lang="en-US" sz="1600" dirty="0">
                <a:solidFill>
                  <a:prstClr val="black"/>
                </a:solidFill>
                <a:latin typeface="Times New Roman" panose="02020603050405020304" pitchFamily="18" charset="0"/>
                <a:cs typeface="Times New Roman" panose="02020603050405020304" pitchFamily="18" charset="0"/>
              </a:rPr>
              <a:t>Note: My translation. José Theodoro Mascarenhas Menck, D. Leopoldina, Imperatriz e Maria do </a:t>
            </a:r>
            <a:r>
              <a:rPr lang="en-US" sz="1600" dirty="0" err="1">
                <a:solidFill>
                  <a:prstClr val="black"/>
                </a:solidFill>
                <a:latin typeface="Times New Roman" panose="02020603050405020304" pitchFamily="18" charset="0"/>
                <a:cs typeface="Times New Roman" panose="02020603050405020304" pitchFamily="18" charset="0"/>
              </a:rPr>
              <a:t>Brasil</a:t>
            </a:r>
            <a:r>
              <a:rPr lang="en-US" sz="1600" dirty="0">
                <a:solidFill>
                  <a:prstClr val="black"/>
                </a:solidFill>
                <a:latin typeface="Times New Roman" panose="02020603050405020304" pitchFamily="18" charset="0"/>
                <a:cs typeface="Times New Roman" panose="02020603050405020304" pitchFamily="18" charset="0"/>
              </a:rPr>
              <a:t>: </a:t>
            </a:r>
            <a:r>
              <a:rPr lang="en-US" sz="1600" dirty="0" err="1">
                <a:solidFill>
                  <a:prstClr val="black"/>
                </a:solidFill>
                <a:latin typeface="Times New Roman" panose="02020603050405020304" pitchFamily="18" charset="0"/>
                <a:cs typeface="Times New Roman" panose="02020603050405020304" pitchFamily="18" charset="0"/>
              </a:rPr>
              <a:t>obra</a:t>
            </a:r>
            <a:r>
              <a:rPr lang="en-US" sz="1600" dirty="0">
                <a:solidFill>
                  <a:prstClr val="black"/>
                </a:solidFill>
                <a:latin typeface="Times New Roman" panose="02020603050405020304" pitchFamily="18" charset="0"/>
                <a:cs typeface="Times New Roman" panose="02020603050405020304" pitchFamily="18" charset="0"/>
              </a:rPr>
              <a:t> </a:t>
            </a:r>
            <a:r>
              <a:rPr lang="en-US" sz="1600" dirty="0" err="1">
                <a:solidFill>
                  <a:prstClr val="black"/>
                </a:solidFill>
                <a:latin typeface="Times New Roman" panose="02020603050405020304" pitchFamily="18" charset="0"/>
                <a:cs typeface="Times New Roman" panose="02020603050405020304" pitchFamily="18" charset="0"/>
              </a:rPr>
              <a:t>comemorativa</a:t>
            </a:r>
            <a:r>
              <a:rPr lang="en-US" sz="1600" dirty="0">
                <a:solidFill>
                  <a:prstClr val="black"/>
                </a:solidFill>
                <a:latin typeface="Times New Roman" panose="02020603050405020304" pitchFamily="18" charset="0"/>
                <a:cs typeface="Times New Roman" panose="02020603050405020304" pitchFamily="18" charset="0"/>
              </a:rPr>
              <a:t> dos 200 </a:t>
            </a:r>
            <a:r>
              <a:rPr lang="en-US" sz="1600" dirty="0" err="1">
                <a:solidFill>
                  <a:prstClr val="black"/>
                </a:solidFill>
                <a:latin typeface="Times New Roman" panose="02020603050405020304" pitchFamily="18" charset="0"/>
                <a:cs typeface="Times New Roman" panose="02020603050405020304" pitchFamily="18" charset="0"/>
              </a:rPr>
              <a:t>anos</a:t>
            </a:r>
            <a:r>
              <a:rPr lang="en-US" sz="1600" dirty="0">
                <a:solidFill>
                  <a:prstClr val="black"/>
                </a:solidFill>
                <a:latin typeface="Times New Roman" panose="02020603050405020304" pitchFamily="18" charset="0"/>
                <a:cs typeface="Times New Roman" panose="02020603050405020304" pitchFamily="18" charset="0"/>
              </a:rPr>
              <a:t> da </a:t>
            </a:r>
            <a:r>
              <a:rPr lang="en-US" sz="1600" dirty="0" err="1">
                <a:solidFill>
                  <a:prstClr val="black"/>
                </a:solidFill>
                <a:latin typeface="Times New Roman" panose="02020603050405020304" pitchFamily="18" charset="0"/>
                <a:cs typeface="Times New Roman" panose="02020603050405020304" pitchFamily="18" charset="0"/>
              </a:rPr>
              <a:t>vinda</a:t>
            </a:r>
            <a:r>
              <a:rPr lang="en-US" sz="1600" dirty="0">
                <a:solidFill>
                  <a:prstClr val="black"/>
                </a:solidFill>
                <a:latin typeface="Times New Roman" panose="02020603050405020304" pitchFamily="18" charset="0"/>
                <a:cs typeface="Times New Roman" panose="02020603050405020304" pitchFamily="18" charset="0"/>
              </a:rPr>
              <a:t> de D. Leopoldina para o </a:t>
            </a:r>
            <a:r>
              <a:rPr lang="en-US" sz="1600" dirty="0" err="1">
                <a:solidFill>
                  <a:prstClr val="black"/>
                </a:solidFill>
                <a:latin typeface="Times New Roman" panose="02020603050405020304" pitchFamily="18" charset="0"/>
                <a:cs typeface="Times New Roman" panose="02020603050405020304" pitchFamily="18" charset="0"/>
              </a:rPr>
              <a:t>Brasil</a:t>
            </a:r>
            <a:r>
              <a:rPr lang="en-US" sz="1600" dirty="0">
                <a:solidFill>
                  <a:prstClr val="black"/>
                </a:solidFill>
                <a:latin typeface="Times New Roman" panose="02020603050405020304" pitchFamily="18" charset="0"/>
                <a:cs typeface="Times New Roman" panose="02020603050405020304" pitchFamily="18" charset="0"/>
              </a:rPr>
              <a:t> (Brasília: Mesa da Câmara dos </a:t>
            </a:r>
            <a:r>
              <a:rPr lang="en-US" sz="1600" dirty="0" err="1">
                <a:solidFill>
                  <a:prstClr val="black"/>
                </a:solidFill>
                <a:latin typeface="Times New Roman" panose="02020603050405020304" pitchFamily="18" charset="0"/>
                <a:cs typeface="Times New Roman" panose="02020603050405020304" pitchFamily="18" charset="0"/>
              </a:rPr>
              <a:t>Deputados</a:t>
            </a:r>
            <a:r>
              <a:rPr lang="en-US" sz="1600" dirty="0">
                <a:solidFill>
                  <a:prstClr val="black"/>
                </a:solidFill>
                <a:latin typeface="Times New Roman" panose="02020603050405020304" pitchFamily="18" charset="0"/>
                <a:cs typeface="Times New Roman" panose="02020603050405020304" pitchFamily="18" charset="0"/>
              </a:rPr>
              <a:t>, 2017): 80-81.</a:t>
            </a:r>
          </a:p>
          <a:p>
            <a:pPr defTabSz="914388"/>
            <a:endParaRPr lang="en-US" sz="1801" dirty="0">
              <a:solidFill>
                <a:prstClr val="black"/>
              </a:solidFill>
              <a:latin typeface="Calibri" panose="020F0502020204030204"/>
            </a:endParaRPr>
          </a:p>
        </p:txBody>
      </p:sp>
    </p:spTree>
    <p:extLst>
      <p:ext uri="{BB962C8B-B14F-4D97-AF65-F5344CB8AC3E}">
        <p14:creationId xmlns:p14="http://schemas.microsoft.com/office/powerpoint/2010/main" val="2813475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 person, photo, sitting&#10;&#10;Description automatically generated">
            <a:extLst>
              <a:ext uri="{FF2B5EF4-FFF2-40B4-BE49-F238E27FC236}">
                <a16:creationId xmlns:a16="http://schemas.microsoft.com/office/drawing/2014/main" id="{DEF5687A-D67C-894E-9F26-B2BABD708C4F}"/>
              </a:ext>
            </a:extLst>
          </p:cNvPr>
          <p:cNvPicPr>
            <a:picLocks noChangeAspect="1"/>
          </p:cNvPicPr>
          <p:nvPr/>
        </p:nvPicPr>
        <p:blipFill>
          <a:blip r:embed="rId2"/>
          <a:stretch>
            <a:fillRect/>
          </a:stretch>
        </p:blipFill>
        <p:spPr>
          <a:xfrm>
            <a:off x="8157135" y="927846"/>
            <a:ext cx="2719436" cy="4786847"/>
          </a:xfrm>
          <a:prstGeom prst="rect">
            <a:avLst/>
          </a:prstGeom>
          <a:ln w="38100">
            <a:solidFill>
              <a:schemeClr val="tx1"/>
            </a:solidFill>
          </a:ln>
        </p:spPr>
      </p:pic>
      <p:pic>
        <p:nvPicPr>
          <p:cNvPr id="3" name="Picture 2">
            <a:extLst>
              <a:ext uri="{FF2B5EF4-FFF2-40B4-BE49-F238E27FC236}">
                <a16:creationId xmlns:a16="http://schemas.microsoft.com/office/drawing/2014/main" id="{E16E43B3-E283-3A4F-B085-0C0E32DC8F23}"/>
              </a:ext>
            </a:extLst>
          </p:cNvPr>
          <p:cNvPicPr>
            <a:picLocks noChangeAspect="1"/>
          </p:cNvPicPr>
          <p:nvPr/>
        </p:nvPicPr>
        <p:blipFill>
          <a:blip r:embed="rId3"/>
          <a:stretch>
            <a:fillRect/>
          </a:stretch>
        </p:blipFill>
        <p:spPr>
          <a:xfrm>
            <a:off x="488081" y="1008216"/>
            <a:ext cx="6166987" cy="4533941"/>
          </a:xfrm>
          <a:prstGeom prst="rect">
            <a:avLst/>
          </a:prstGeom>
          <a:ln w="57150">
            <a:solidFill>
              <a:schemeClr val="tx1"/>
            </a:solidFill>
          </a:ln>
        </p:spPr>
      </p:pic>
      <p:sp>
        <p:nvSpPr>
          <p:cNvPr id="4" name="TextBox 3">
            <a:extLst>
              <a:ext uri="{FF2B5EF4-FFF2-40B4-BE49-F238E27FC236}">
                <a16:creationId xmlns:a16="http://schemas.microsoft.com/office/drawing/2014/main" id="{DB524E11-5E8C-0D4B-A861-E21C4AB6F942}"/>
              </a:ext>
            </a:extLst>
          </p:cNvPr>
          <p:cNvSpPr txBox="1"/>
          <p:nvPr/>
        </p:nvSpPr>
        <p:spPr>
          <a:xfrm>
            <a:off x="932476" y="5622360"/>
            <a:ext cx="5536933" cy="1046825"/>
          </a:xfrm>
          <a:prstGeom prst="rect">
            <a:avLst/>
          </a:prstGeom>
          <a:noFill/>
        </p:spPr>
        <p:txBody>
          <a:bodyPr wrap="square" rtlCol="0">
            <a:spAutoFit/>
          </a:bodyPr>
          <a:lstStyle/>
          <a:p>
            <a:pPr algn="ctr" defTabSz="914388"/>
            <a:r>
              <a:rPr lang="en-US" sz="2000" b="1" dirty="0">
                <a:solidFill>
                  <a:prstClr val="black"/>
                </a:solidFill>
                <a:latin typeface="Book Antiqua" panose="02040602050305030304" pitchFamily="18" charset="0"/>
              </a:rPr>
              <a:t>“Session of the Council of State” (1922)</a:t>
            </a:r>
          </a:p>
          <a:p>
            <a:pPr algn="ctr" defTabSz="914388"/>
            <a:r>
              <a:rPr lang="en-US" sz="1401" dirty="0">
                <a:solidFill>
                  <a:prstClr val="black"/>
                </a:solidFill>
                <a:latin typeface="Book Antiqua" panose="02040602050305030304" pitchFamily="18" charset="0"/>
              </a:rPr>
              <a:t>Georgina de Albuquerque , </a:t>
            </a:r>
            <a:r>
              <a:rPr lang="en-US" sz="1401" dirty="0" err="1">
                <a:solidFill>
                  <a:prstClr val="black"/>
                </a:solidFill>
                <a:latin typeface="Book Antiqua" panose="02040602050305030304" pitchFamily="18" charset="0"/>
              </a:rPr>
              <a:t>Muséu</a:t>
            </a:r>
            <a:r>
              <a:rPr lang="en-US" sz="1401" dirty="0">
                <a:solidFill>
                  <a:prstClr val="black"/>
                </a:solidFill>
                <a:latin typeface="Book Antiqua" panose="02040602050305030304" pitchFamily="18" charset="0"/>
              </a:rPr>
              <a:t> </a:t>
            </a:r>
            <a:r>
              <a:rPr lang="en-US" sz="1401" dirty="0" err="1">
                <a:solidFill>
                  <a:prstClr val="black"/>
                </a:solidFill>
                <a:latin typeface="Book Antiqua" panose="02040602050305030304" pitchFamily="18" charset="0"/>
              </a:rPr>
              <a:t>Histórico</a:t>
            </a:r>
            <a:r>
              <a:rPr lang="en-US" sz="1401" dirty="0">
                <a:solidFill>
                  <a:prstClr val="black"/>
                </a:solidFill>
                <a:latin typeface="Book Antiqua" panose="02040602050305030304" pitchFamily="18" charset="0"/>
              </a:rPr>
              <a:t> Nacional</a:t>
            </a:r>
          </a:p>
          <a:p>
            <a:pPr algn="ctr" defTabSz="914388"/>
            <a:r>
              <a:rPr lang="en-US" sz="1401" dirty="0">
                <a:solidFill>
                  <a:prstClr val="black"/>
                </a:solidFill>
                <a:highlight>
                  <a:srgbClr val="FFFF00"/>
                </a:highlight>
                <a:latin typeface="Book Antiqua" panose="02040602050305030304" pitchFamily="18" charset="0"/>
              </a:rPr>
              <a:t>Prize-winner, Exposition of Contemporary Art and Retrospective Art of the Independence Centenary</a:t>
            </a:r>
          </a:p>
        </p:txBody>
      </p:sp>
      <p:sp>
        <p:nvSpPr>
          <p:cNvPr id="5" name="TextBox 4">
            <a:extLst>
              <a:ext uri="{FF2B5EF4-FFF2-40B4-BE49-F238E27FC236}">
                <a16:creationId xmlns:a16="http://schemas.microsoft.com/office/drawing/2014/main" id="{3C2E3B02-FB93-A64D-B289-6068BC9B7188}"/>
              </a:ext>
            </a:extLst>
          </p:cNvPr>
          <p:cNvSpPr txBox="1"/>
          <p:nvPr/>
        </p:nvSpPr>
        <p:spPr>
          <a:xfrm>
            <a:off x="6655068" y="5714693"/>
            <a:ext cx="5536933" cy="954107"/>
          </a:xfrm>
          <a:prstGeom prst="rect">
            <a:avLst/>
          </a:prstGeom>
          <a:noFill/>
        </p:spPr>
        <p:txBody>
          <a:bodyPr wrap="square" rtlCol="0">
            <a:spAutoFit/>
          </a:bodyPr>
          <a:lstStyle/>
          <a:p>
            <a:pPr algn="ctr" defTabSz="914388"/>
            <a:r>
              <a:rPr lang="en-US" sz="2000" b="1" dirty="0">
                <a:solidFill>
                  <a:prstClr val="black"/>
                </a:solidFill>
                <a:latin typeface="Book Antiqua" panose="02040602050305030304" pitchFamily="18" charset="0"/>
              </a:rPr>
              <a:t>“Empress Maria </a:t>
            </a:r>
            <a:r>
              <a:rPr lang="en-US" sz="2000" b="1" dirty="0" err="1">
                <a:solidFill>
                  <a:prstClr val="black"/>
                </a:solidFill>
                <a:latin typeface="Book Antiqua" panose="02040602050305030304" pitchFamily="18" charset="0"/>
              </a:rPr>
              <a:t>Leopoldina</a:t>
            </a:r>
            <a:r>
              <a:rPr lang="en-US" sz="2000" b="1" dirty="0">
                <a:solidFill>
                  <a:prstClr val="black"/>
                </a:solidFill>
                <a:latin typeface="Book Antiqua" panose="02040602050305030304" pitchFamily="18" charset="0"/>
              </a:rPr>
              <a:t> of Brazil </a:t>
            </a:r>
          </a:p>
          <a:p>
            <a:pPr algn="ctr" defTabSz="914388"/>
            <a:r>
              <a:rPr lang="en-US" sz="2000" b="1" dirty="0">
                <a:solidFill>
                  <a:prstClr val="black"/>
                </a:solidFill>
                <a:latin typeface="Book Antiqua" panose="02040602050305030304" pitchFamily="18" charset="0"/>
              </a:rPr>
              <a:t>with her children” (1921</a:t>
            </a:r>
            <a:r>
              <a:rPr lang="en-US" sz="2000" dirty="0">
                <a:solidFill>
                  <a:prstClr val="black"/>
                </a:solidFill>
                <a:latin typeface="Book Antiqua" panose="02040602050305030304" pitchFamily="18" charset="0"/>
              </a:rPr>
              <a:t>)</a:t>
            </a:r>
          </a:p>
          <a:p>
            <a:pPr algn="ctr" defTabSz="914388"/>
            <a:r>
              <a:rPr lang="en-US" sz="1600" dirty="0">
                <a:solidFill>
                  <a:prstClr val="black"/>
                </a:solidFill>
                <a:latin typeface="Book Antiqua" panose="02040602050305030304" pitchFamily="18" charset="0"/>
              </a:rPr>
              <a:t>Domenico </a:t>
            </a:r>
            <a:r>
              <a:rPr lang="en-US" sz="1600" dirty="0" err="1">
                <a:solidFill>
                  <a:prstClr val="black"/>
                </a:solidFill>
                <a:latin typeface="Book Antiqua" panose="02040602050305030304" pitchFamily="18" charset="0"/>
              </a:rPr>
              <a:t>Failutti</a:t>
            </a:r>
            <a:r>
              <a:rPr lang="en-US" sz="1600" dirty="0">
                <a:solidFill>
                  <a:prstClr val="black"/>
                </a:solidFill>
                <a:latin typeface="Book Antiqua" panose="02040602050305030304" pitchFamily="18" charset="0"/>
              </a:rPr>
              <a:t>, </a:t>
            </a:r>
            <a:r>
              <a:rPr lang="en-US" sz="1600" dirty="0" err="1">
                <a:solidFill>
                  <a:prstClr val="black"/>
                </a:solidFill>
                <a:latin typeface="Book Antiqua" panose="02040602050305030304" pitchFamily="18" charset="0"/>
              </a:rPr>
              <a:t>Museu</a:t>
            </a:r>
            <a:r>
              <a:rPr lang="en-US" sz="1600" dirty="0">
                <a:solidFill>
                  <a:prstClr val="black"/>
                </a:solidFill>
                <a:latin typeface="Book Antiqua" panose="02040602050305030304" pitchFamily="18" charset="0"/>
              </a:rPr>
              <a:t> </a:t>
            </a:r>
            <a:r>
              <a:rPr lang="en-US" sz="1600" dirty="0" err="1">
                <a:solidFill>
                  <a:prstClr val="black"/>
                </a:solidFill>
                <a:latin typeface="Book Antiqua" panose="02040602050305030304" pitchFamily="18" charset="0"/>
              </a:rPr>
              <a:t>Paulista</a:t>
            </a:r>
            <a:r>
              <a:rPr lang="en-US" sz="1600" dirty="0">
                <a:solidFill>
                  <a:prstClr val="black"/>
                </a:solidFill>
                <a:latin typeface="Book Antiqua" panose="02040602050305030304" pitchFamily="18" charset="0"/>
              </a:rPr>
              <a:t> da  USP</a:t>
            </a:r>
          </a:p>
        </p:txBody>
      </p:sp>
      <p:sp>
        <p:nvSpPr>
          <p:cNvPr id="6" name="TextBox 5">
            <a:extLst>
              <a:ext uri="{FF2B5EF4-FFF2-40B4-BE49-F238E27FC236}">
                <a16:creationId xmlns:a16="http://schemas.microsoft.com/office/drawing/2014/main" id="{5E0090B3-D631-7143-B9AA-AE9EB6E7CDA2}"/>
              </a:ext>
            </a:extLst>
          </p:cNvPr>
          <p:cNvSpPr txBox="1"/>
          <p:nvPr/>
        </p:nvSpPr>
        <p:spPr>
          <a:xfrm>
            <a:off x="1099538" y="242776"/>
            <a:ext cx="9777035" cy="523220"/>
          </a:xfrm>
          <a:prstGeom prst="rect">
            <a:avLst/>
          </a:prstGeom>
          <a:solidFill>
            <a:srgbClr val="FFFF00"/>
          </a:solidFill>
          <a:ln w="38100">
            <a:solidFill>
              <a:schemeClr val="tx1"/>
            </a:solidFill>
          </a:ln>
        </p:spPr>
        <p:txBody>
          <a:bodyPr wrap="none" rtlCol="0">
            <a:spAutoFit/>
          </a:bodyPr>
          <a:lstStyle/>
          <a:p>
            <a:pPr defTabSz="914388"/>
            <a:r>
              <a:rPr lang="en-US" sz="2800" dirty="0">
                <a:solidFill>
                  <a:prstClr val="black"/>
                </a:solidFill>
                <a:latin typeface="Book Antiqua" panose="02040602050305030304" pitchFamily="18" charset="0"/>
              </a:rPr>
              <a:t>Tie-ins? Change and continuity, global feminism, diplomacy</a:t>
            </a:r>
          </a:p>
        </p:txBody>
      </p:sp>
    </p:spTree>
    <p:extLst>
      <p:ext uri="{BB962C8B-B14F-4D97-AF65-F5344CB8AC3E}">
        <p14:creationId xmlns:p14="http://schemas.microsoft.com/office/powerpoint/2010/main" val="157008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5" y="3"/>
            <a:ext cx="12188953"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88"/>
            <a:endParaRPr lang="en-US" sz="1801">
              <a:solidFill>
                <a:prstClr val="white"/>
              </a:solidFill>
              <a:latin typeface="Aptos" panose="02110004020202020204"/>
            </a:endParaRPr>
          </a:p>
        </p:txBody>
      </p:sp>
      <p:pic>
        <p:nvPicPr>
          <p:cNvPr id="3" name="Picture 2" descr="A close-up of a building&#10;&#10;AI-generated content may be incorrect.">
            <a:extLst>
              <a:ext uri="{FF2B5EF4-FFF2-40B4-BE49-F238E27FC236}">
                <a16:creationId xmlns:a16="http://schemas.microsoft.com/office/drawing/2014/main" id="{D1AB2B93-2E0A-E77D-F44F-A0C76AFED581}"/>
              </a:ext>
            </a:extLst>
          </p:cNvPr>
          <p:cNvPicPr>
            <a:picLocks noChangeAspect="1"/>
          </p:cNvPicPr>
          <p:nvPr/>
        </p:nvPicPr>
        <p:blipFill>
          <a:blip r:embed="rId3"/>
          <a:srcRect l="26208" r="1" b="1"/>
          <a:stretch>
            <a:fillRect/>
          </a:stretch>
        </p:blipFill>
        <p:spPr>
          <a:xfrm>
            <a:off x="22" y="1283"/>
            <a:ext cx="12191980" cy="6856719"/>
          </a:xfrm>
          <a:prstGeom prst="rect">
            <a:avLst/>
          </a:prstGeom>
        </p:spPr>
      </p:pic>
      <p:sp>
        <p:nvSpPr>
          <p:cNvPr id="4" name="TextBox 3">
            <a:extLst>
              <a:ext uri="{FF2B5EF4-FFF2-40B4-BE49-F238E27FC236}">
                <a16:creationId xmlns:a16="http://schemas.microsoft.com/office/drawing/2014/main" id="{35DDE6AA-3059-C3C4-C3A9-8115BC5CDEAA}"/>
              </a:ext>
            </a:extLst>
          </p:cNvPr>
          <p:cNvSpPr txBox="1"/>
          <p:nvPr/>
        </p:nvSpPr>
        <p:spPr>
          <a:xfrm>
            <a:off x="78060" y="539251"/>
            <a:ext cx="7750773" cy="6186309"/>
          </a:xfrm>
          <a:prstGeom prst="rect">
            <a:avLst/>
          </a:prstGeom>
          <a:solidFill>
            <a:schemeClr val="bg1"/>
          </a:solidFill>
          <a:ln w="38100">
            <a:solidFill>
              <a:schemeClr val="tx1"/>
            </a:solidFill>
          </a:ln>
        </p:spPr>
        <p:txBody>
          <a:bodyPr wrap="square" rtlCol="0">
            <a:spAutoFit/>
          </a:bodyPr>
          <a:lstStyle/>
          <a:p>
            <a:pPr algn="ctr" defTabSz="914388"/>
            <a:r>
              <a:rPr lang="en-US" sz="2800" b="1" dirty="0">
                <a:solidFill>
                  <a:prstClr val="black"/>
                </a:solidFill>
                <a:latin typeface="Book Antiqua" panose="02040602050305030304" pitchFamily="18" charset="0"/>
              </a:rPr>
              <a:t>Nation-Building</a:t>
            </a:r>
          </a:p>
          <a:p>
            <a:pPr algn="ctr" defTabSz="914388"/>
            <a:r>
              <a:rPr lang="en-US" sz="2800" b="1" dirty="0">
                <a:solidFill>
                  <a:prstClr val="black"/>
                </a:solidFill>
                <a:latin typeface="Book Antiqua" panose="02040602050305030304" pitchFamily="18" charset="0"/>
              </a:rPr>
              <a:t>Focus: Peru</a:t>
            </a:r>
          </a:p>
          <a:p>
            <a:pPr algn="ctr" defTabSz="914388"/>
            <a:r>
              <a:rPr lang="en-US" sz="2800" b="1" dirty="0">
                <a:solidFill>
                  <a:prstClr val="black"/>
                </a:solidFill>
                <a:latin typeface="Book Antiqua" panose="02040602050305030304" pitchFamily="18" charset="0"/>
              </a:rPr>
              <a:t>Clorinda Matto de Turner </a:t>
            </a:r>
            <a:r>
              <a:rPr lang="en-US" sz="2400" dirty="0">
                <a:solidFill>
                  <a:prstClr val="black"/>
                </a:solidFill>
                <a:latin typeface="Book Antiqua" panose="02040602050305030304" pitchFamily="18" charset="0"/>
              </a:rPr>
              <a:t>(1852-1909)  </a:t>
            </a:r>
          </a:p>
          <a:p>
            <a:pPr algn="ctr" defTabSz="914388"/>
            <a:endParaRPr lang="en-US" sz="2400" dirty="0">
              <a:solidFill>
                <a:prstClr val="black"/>
              </a:solidFill>
              <a:latin typeface="Book Antiqua" panose="02040602050305030304" pitchFamily="18" charset="0"/>
            </a:endParaRPr>
          </a:p>
          <a:p>
            <a:pPr defTabSz="914388"/>
            <a:r>
              <a:rPr lang="en-US" sz="2400" dirty="0">
                <a:solidFill>
                  <a:prstClr val="black"/>
                </a:solidFill>
                <a:latin typeface="Book Antiqua" panose="02040602050305030304" pitchFamily="18" charset="0"/>
              </a:rPr>
              <a:t>Peruvian writer, editor, novelist, playwright, publisher and exile (from 1895)</a:t>
            </a:r>
          </a:p>
          <a:p>
            <a:pPr defTabSz="914388"/>
            <a:endParaRPr lang="en-US" sz="2400" dirty="0">
              <a:solidFill>
                <a:prstClr val="black"/>
              </a:solidFill>
              <a:latin typeface="Book Antiqua" panose="02040602050305030304" pitchFamily="18" charset="0"/>
            </a:endParaRPr>
          </a:p>
          <a:p>
            <a:pPr defTabSz="914388"/>
            <a:r>
              <a:rPr lang="en-US" sz="2400" dirty="0">
                <a:solidFill>
                  <a:prstClr val="black"/>
                </a:solidFill>
                <a:latin typeface="Book Antiqua" panose="02040602050305030304" pitchFamily="18" charset="0"/>
              </a:rPr>
              <a:t>Primary Source analysis: images (photos, advertisements, paintings) literature</a:t>
            </a:r>
          </a:p>
          <a:p>
            <a:pPr defTabSz="914388"/>
            <a:endParaRPr lang="en-US" sz="2400" dirty="0">
              <a:solidFill>
                <a:prstClr val="black"/>
              </a:solidFill>
              <a:latin typeface="Book Antiqua" panose="02040602050305030304" pitchFamily="18" charset="0"/>
            </a:endParaRPr>
          </a:p>
          <a:p>
            <a:pPr defTabSz="914388"/>
            <a:r>
              <a:rPr lang="en-US" sz="2400" u="sng" dirty="0">
                <a:solidFill>
                  <a:prstClr val="black"/>
                </a:solidFill>
                <a:latin typeface="Book Antiqua" panose="02040602050305030304" pitchFamily="18" charset="0"/>
              </a:rPr>
              <a:t>World Historical Themes/Topics/ Focus</a:t>
            </a:r>
          </a:p>
          <a:p>
            <a:pPr defTabSz="914388"/>
            <a:r>
              <a:rPr lang="en-US" sz="2400" dirty="0">
                <a:solidFill>
                  <a:prstClr val="black"/>
                </a:solidFill>
                <a:latin typeface="Book Antiqua" panose="02040602050305030304" pitchFamily="18" charset="0"/>
              </a:rPr>
              <a:t>Nation-building: gendered roles </a:t>
            </a:r>
          </a:p>
          <a:p>
            <a:pPr defTabSz="914388"/>
            <a:r>
              <a:rPr lang="en-US" sz="2400" dirty="0">
                <a:solidFill>
                  <a:prstClr val="black"/>
                </a:solidFill>
                <a:latin typeface="Book Antiqua" panose="02040602050305030304" pitchFamily="18" charset="0"/>
              </a:rPr>
              <a:t>Modernization and the global economy</a:t>
            </a:r>
          </a:p>
          <a:p>
            <a:pPr defTabSz="914388"/>
            <a:r>
              <a:rPr lang="en-US" sz="2400" dirty="0">
                <a:solidFill>
                  <a:prstClr val="black"/>
                </a:solidFill>
                <a:latin typeface="Book Antiqua" panose="02040602050305030304" pitchFamily="18" charset="0"/>
              </a:rPr>
              <a:t>Justice and reform for women, indigenous (tie-in to global feminism)</a:t>
            </a:r>
          </a:p>
          <a:p>
            <a:pPr defTabSz="914388"/>
            <a:endParaRPr lang="en-US" sz="2400" dirty="0">
              <a:solidFill>
                <a:prstClr val="black"/>
              </a:solidFill>
              <a:latin typeface="Book Antiqua" panose="02040602050305030304" pitchFamily="18" charset="0"/>
            </a:endParaRPr>
          </a:p>
        </p:txBody>
      </p:sp>
    </p:spTree>
    <p:extLst>
      <p:ext uri="{BB962C8B-B14F-4D97-AF65-F5344CB8AC3E}">
        <p14:creationId xmlns:p14="http://schemas.microsoft.com/office/powerpoint/2010/main" val="156168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coast of the ocean&#10;&#10;Description automatically generated">
            <a:extLst>
              <a:ext uri="{FF2B5EF4-FFF2-40B4-BE49-F238E27FC236}">
                <a16:creationId xmlns:a16="http://schemas.microsoft.com/office/drawing/2014/main" id="{97A3E0C6-BFAF-A661-8F5F-7EBBC795913D}"/>
              </a:ext>
            </a:extLst>
          </p:cNvPr>
          <p:cNvPicPr>
            <a:picLocks noChangeAspect="1"/>
          </p:cNvPicPr>
          <p:nvPr/>
        </p:nvPicPr>
        <p:blipFill>
          <a:blip r:embed="rId3"/>
          <a:stretch>
            <a:fillRect/>
          </a:stretch>
        </p:blipFill>
        <p:spPr>
          <a:xfrm>
            <a:off x="196797" y="185797"/>
            <a:ext cx="4362907" cy="5414073"/>
          </a:xfrm>
          <a:prstGeom prst="rect">
            <a:avLst/>
          </a:prstGeom>
          <a:ln w="38100">
            <a:solidFill>
              <a:schemeClr val="tx1"/>
            </a:solidFill>
          </a:ln>
        </p:spPr>
      </p:pic>
      <p:pic>
        <p:nvPicPr>
          <p:cNvPr id="4" name="Picture 3" descr="A newspaper with text on it&#10;&#10;Description automatically generated">
            <a:extLst>
              <a:ext uri="{FF2B5EF4-FFF2-40B4-BE49-F238E27FC236}">
                <a16:creationId xmlns:a16="http://schemas.microsoft.com/office/drawing/2014/main" id="{06CE3978-FABA-D427-7217-676E94F75FAB}"/>
              </a:ext>
            </a:extLst>
          </p:cNvPr>
          <p:cNvPicPr>
            <a:picLocks noChangeAspect="1"/>
          </p:cNvPicPr>
          <p:nvPr/>
        </p:nvPicPr>
        <p:blipFill>
          <a:blip r:embed="rId4"/>
          <a:stretch>
            <a:fillRect/>
          </a:stretch>
        </p:blipFill>
        <p:spPr>
          <a:xfrm>
            <a:off x="7590526" y="4515729"/>
            <a:ext cx="3810903" cy="1978739"/>
          </a:xfrm>
          <a:prstGeom prst="rect">
            <a:avLst/>
          </a:prstGeom>
          <a:ln w="38100">
            <a:solidFill>
              <a:schemeClr val="tx1"/>
            </a:solidFill>
          </a:ln>
        </p:spPr>
      </p:pic>
      <p:sp>
        <p:nvSpPr>
          <p:cNvPr id="5" name="TextBox 4">
            <a:extLst>
              <a:ext uri="{FF2B5EF4-FFF2-40B4-BE49-F238E27FC236}">
                <a16:creationId xmlns:a16="http://schemas.microsoft.com/office/drawing/2014/main" id="{6AA087C4-A1F9-538E-44FA-555D78184F80}"/>
              </a:ext>
            </a:extLst>
          </p:cNvPr>
          <p:cNvSpPr txBox="1"/>
          <p:nvPr/>
        </p:nvSpPr>
        <p:spPr>
          <a:xfrm>
            <a:off x="7090119" y="185801"/>
            <a:ext cx="4836503" cy="3416320"/>
          </a:xfrm>
          <a:prstGeom prst="rect">
            <a:avLst/>
          </a:prstGeom>
          <a:noFill/>
          <a:ln w="38100">
            <a:solidFill>
              <a:schemeClr val="tx1"/>
            </a:solidFill>
          </a:ln>
        </p:spPr>
        <p:txBody>
          <a:bodyPr wrap="square" rtlCol="0">
            <a:spAutoFit/>
          </a:bodyPr>
          <a:lstStyle/>
          <a:p>
            <a:pPr algn="ctr" defTabSz="914388"/>
            <a:r>
              <a:rPr lang="en-US" sz="1801" dirty="0">
                <a:solidFill>
                  <a:prstClr val="black"/>
                </a:solidFill>
                <a:latin typeface="Aptos" panose="02110004020202020204"/>
              </a:rPr>
              <a:t> </a:t>
            </a:r>
            <a:r>
              <a:rPr lang="en-US" sz="2400" b="1" dirty="0">
                <a:solidFill>
                  <a:prstClr val="black"/>
                </a:solidFill>
                <a:latin typeface="Book Antiqua" panose="02040602050305030304" pitchFamily="18" charset="0"/>
              </a:rPr>
              <a:t>Visions of Modernity:   </a:t>
            </a:r>
          </a:p>
          <a:p>
            <a:pPr algn="ctr" defTabSz="914388">
              <a:defRPr/>
            </a:pPr>
            <a:r>
              <a:rPr lang="en-US" sz="2400" dirty="0">
                <a:solidFill>
                  <a:prstClr val="black"/>
                </a:solidFill>
                <a:latin typeface="Book Antiqua" panose="02040602050305030304" pitchFamily="18" charset="0"/>
              </a:rPr>
              <a:t>Peru in the “Age of Guano”: </a:t>
            </a:r>
          </a:p>
          <a:p>
            <a:pPr algn="ctr" defTabSz="914388">
              <a:defRPr/>
            </a:pPr>
            <a:r>
              <a:rPr lang="en-US" sz="2400" dirty="0">
                <a:solidFill>
                  <a:prstClr val="black"/>
                </a:solidFill>
                <a:latin typeface="Book Antiqua" panose="02040602050305030304" pitchFamily="18" charset="0"/>
              </a:rPr>
              <a:t>c.1840-1880</a:t>
            </a:r>
            <a:endParaRPr lang="en-US" sz="2400" b="1" dirty="0">
              <a:solidFill>
                <a:prstClr val="black"/>
              </a:solidFill>
              <a:latin typeface="Book Antiqua" panose="02040602050305030304" pitchFamily="18" charset="0"/>
            </a:endParaRPr>
          </a:p>
          <a:p>
            <a:pPr algn="ctr" defTabSz="914388"/>
            <a:endParaRPr lang="en-US" sz="2400" dirty="0">
              <a:solidFill>
                <a:prstClr val="black"/>
              </a:solidFill>
              <a:latin typeface="Book Antiqua" panose="02040602050305030304" pitchFamily="18" charset="0"/>
            </a:endParaRPr>
          </a:p>
          <a:p>
            <a:pPr algn="ctr" defTabSz="914388"/>
            <a:r>
              <a:rPr lang="en-US" sz="2400" dirty="0">
                <a:solidFill>
                  <a:prstClr val="black"/>
                </a:solidFill>
                <a:latin typeface="Book Antiqua" panose="02040602050305030304" pitchFamily="18" charset="0"/>
              </a:rPr>
              <a:t>The Peruvian “Miracle” of export-oriented growth</a:t>
            </a:r>
          </a:p>
          <a:p>
            <a:pPr algn="ctr" defTabSz="914388"/>
            <a:endParaRPr lang="en-US" sz="2400" dirty="0">
              <a:solidFill>
                <a:prstClr val="black"/>
              </a:solidFill>
              <a:latin typeface="Book Antiqua" panose="02040602050305030304" pitchFamily="18" charset="0"/>
            </a:endParaRPr>
          </a:p>
          <a:p>
            <a:pPr algn="ctr" defTabSz="914388"/>
            <a:r>
              <a:rPr lang="en-US" sz="2400" dirty="0">
                <a:solidFill>
                  <a:prstClr val="black"/>
                </a:solidFill>
                <a:latin typeface="Book Antiqua" panose="02040602050305030304" pitchFamily="18" charset="0"/>
              </a:rPr>
              <a:t>	guano boom … and bust</a:t>
            </a:r>
          </a:p>
          <a:p>
            <a:pPr defTabSz="914388"/>
            <a:r>
              <a:rPr lang="en-US" sz="2400" dirty="0">
                <a:solidFill>
                  <a:prstClr val="black"/>
                </a:solidFill>
                <a:latin typeface="Book Antiqua" panose="02040602050305030304" pitchFamily="18" charset="0"/>
              </a:rPr>
              <a:t>	</a:t>
            </a:r>
          </a:p>
        </p:txBody>
      </p:sp>
      <p:pic>
        <p:nvPicPr>
          <p:cNvPr id="6" name="Picture 5" descr="A person holding a mop&#10;&#10;Description automatically generated">
            <a:extLst>
              <a:ext uri="{FF2B5EF4-FFF2-40B4-BE49-F238E27FC236}">
                <a16:creationId xmlns:a16="http://schemas.microsoft.com/office/drawing/2014/main" id="{61F6B966-DF5F-7C2F-C525-2A9299F39B47}"/>
              </a:ext>
            </a:extLst>
          </p:cNvPr>
          <p:cNvPicPr>
            <a:picLocks noChangeAspect="1"/>
          </p:cNvPicPr>
          <p:nvPr/>
        </p:nvPicPr>
        <p:blipFill>
          <a:blip r:embed="rId5"/>
          <a:stretch>
            <a:fillRect/>
          </a:stretch>
        </p:blipFill>
        <p:spPr>
          <a:xfrm>
            <a:off x="4806183" y="2122427"/>
            <a:ext cx="2719503" cy="3805311"/>
          </a:xfrm>
          <a:prstGeom prst="rect">
            <a:avLst/>
          </a:prstGeom>
          <a:ln w="57150">
            <a:solidFill>
              <a:schemeClr val="tx1"/>
            </a:solidFill>
          </a:ln>
        </p:spPr>
      </p:pic>
    </p:spTree>
    <p:extLst>
      <p:ext uri="{BB962C8B-B14F-4D97-AF65-F5344CB8AC3E}">
        <p14:creationId xmlns:p14="http://schemas.microsoft.com/office/powerpoint/2010/main" val="1761605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the south america&#10;&#10;Description automatically generated">
            <a:extLst>
              <a:ext uri="{FF2B5EF4-FFF2-40B4-BE49-F238E27FC236}">
                <a16:creationId xmlns:a16="http://schemas.microsoft.com/office/drawing/2014/main" id="{B1A3A900-D625-5B98-312C-1C27685DBEC1}"/>
              </a:ext>
            </a:extLst>
          </p:cNvPr>
          <p:cNvPicPr>
            <a:picLocks noChangeAspect="1"/>
          </p:cNvPicPr>
          <p:nvPr/>
        </p:nvPicPr>
        <p:blipFill>
          <a:blip r:embed="rId2"/>
          <a:stretch>
            <a:fillRect/>
          </a:stretch>
        </p:blipFill>
        <p:spPr>
          <a:xfrm>
            <a:off x="412062" y="1075175"/>
            <a:ext cx="3449240" cy="5433117"/>
          </a:xfrm>
          <a:prstGeom prst="rect">
            <a:avLst/>
          </a:prstGeom>
          <a:ln w="38100">
            <a:solidFill>
              <a:schemeClr val="tx1"/>
            </a:solidFill>
          </a:ln>
        </p:spPr>
      </p:pic>
      <p:pic>
        <p:nvPicPr>
          <p:cNvPr id="5" name="Picture 4" descr="A map of the south america&#10;&#10;Description automatically generated">
            <a:extLst>
              <a:ext uri="{FF2B5EF4-FFF2-40B4-BE49-F238E27FC236}">
                <a16:creationId xmlns:a16="http://schemas.microsoft.com/office/drawing/2014/main" id="{C16AC0D8-4F0A-6AF4-B4A5-31FF397E5A11}"/>
              </a:ext>
            </a:extLst>
          </p:cNvPr>
          <p:cNvPicPr>
            <a:picLocks noChangeAspect="1"/>
          </p:cNvPicPr>
          <p:nvPr/>
        </p:nvPicPr>
        <p:blipFill>
          <a:blip r:embed="rId3"/>
          <a:stretch>
            <a:fillRect/>
          </a:stretch>
        </p:blipFill>
        <p:spPr>
          <a:xfrm>
            <a:off x="7436538" y="1075175"/>
            <a:ext cx="4343400" cy="5092700"/>
          </a:xfrm>
          <a:prstGeom prst="rect">
            <a:avLst/>
          </a:prstGeom>
          <a:ln w="38100">
            <a:solidFill>
              <a:schemeClr val="tx1"/>
            </a:solidFill>
          </a:ln>
        </p:spPr>
      </p:pic>
      <p:sp>
        <p:nvSpPr>
          <p:cNvPr id="7" name="TextBox 6">
            <a:extLst>
              <a:ext uri="{FF2B5EF4-FFF2-40B4-BE49-F238E27FC236}">
                <a16:creationId xmlns:a16="http://schemas.microsoft.com/office/drawing/2014/main" id="{52E2C715-82A9-F6E0-24B7-3FF3B6550466}"/>
              </a:ext>
            </a:extLst>
          </p:cNvPr>
          <p:cNvSpPr txBox="1"/>
          <p:nvPr/>
        </p:nvSpPr>
        <p:spPr>
          <a:xfrm>
            <a:off x="3176155" y="287300"/>
            <a:ext cx="5110595" cy="523220"/>
          </a:xfrm>
          <a:prstGeom prst="rect">
            <a:avLst/>
          </a:prstGeom>
          <a:noFill/>
          <a:ln w="28575">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War of the Pacific </a:t>
            </a: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(1879-1884)</a:t>
            </a:r>
          </a:p>
        </p:txBody>
      </p:sp>
      <p:sp>
        <p:nvSpPr>
          <p:cNvPr id="9" name="TextBox 8">
            <a:extLst>
              <a:ext uri="{FF2B5EF4-FFF2-40B4-BE49-F238E27FC236}">
                <a16:creationId xmlns:a16="http://schemas.microsoft.com/office/drawing/2014/main" id="{A453145B-97DF-BD94-CB8E-3AF0015A39FC}"/>
              </a:ext>
            </a:extLst>
          </p:cNvPr>
          <p:cNvSpPr txBox="1"/>
          <p:nvPr/>
        </p:nvSpPr>
        <p:spPr>
          <a:xfrm>
            <a:off x="4272449" y="1174701"/>
            <a:ext cx="2678798" cy="4893647"/>
          </a:xfrm>
          <a:prstGeom prst="rect">
            <a:avLst/>
          </a:prstGeom>
          <a:noFill/>
          <a:ln w="28575">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Regional conflict over saltpeter (another nitrate!)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Atacama desert rights domestic alliances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Peru, Bolivia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Lima’s humiliation: Chilean soldiers take the city</a:t>
            </a:r>
          </a:p>
        </p:txBody>
      </p:sp>
    </p:spTree>
    <p:extLst>
      <p:ext uri="{BB962C8B-B14F-4D97-AF65-F5344CB8AC3E}">
        <p14:creationId xmlns:p14="http://schemas.microsoft.com/office/powerpoint/2010/main" val="202105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in a boat&#10;&#10;Description automatically generated">
            <a:extLst>
              <a:ext uri="{FF2B5EF4-FFF2-40B4-BE49-F238E27FC236}">
                <a16:creationId xmlns:a16="http://schemas.microsoft.com/office/drawing/2014/main" id="{35B1A4BD-2F3D-39EB-5997-540BAD70F771}"/>
              </a:ext>
            </a:extLst>
          </p:cNvPr>
          <p:cNvPicPr>
            <a:picLocks noChangeAspect="1"/>
          </p:cNvPicPr>
          <p:nvPr/>
        </p:nvPicPr>
        <p:blipFill>
          <a:blip r:embed="rId3"/>
          <a:stretch>
            <a:fillRect/>
          </a:stretch>
        </p:blipFill>
        <p:spPr>
          <a:xfrm>
            <a:off x="-169565" y="0"/>
            <a:ext cx="7444781" cy="6858000"/>
          </a:xfrm>
          <a:prstGeom prst="rect">
            <a:avLst/>
          </a:prstGeom>
        </p:spPr>
      </p:pic>
      <p:pic>
        <p:nvPicPr>
          <p:cNvPr id="9" name="Picture 8" descr="A black and white photo of a mountain&#10;&#10;Description automatically generated">
            <a:extLst>
              <a:ext uri="{FF2B5EF4-FFF2-40B4-BE49-F238E27FC236}">
                <a16:creationId xmlns:a16="http://schemas.microsoft.com/office/drawing/2014/main" id="{CDCB5B46-425F-127E-DC84-BDA77E17268B}"/>
              </a:ext>
            </a:extLst>
          </p:cNvPr>
          <p:cNvPicPr>
            <a:picLocks noChangeAspect="1"/>
          </p:cNvPicPr>
          <p:nvPr/>
        </p:nvPicPr>
        <p:blipFill>
          <a:blip r:embed="rId4"/>
          <a:stretch>
            <a:fillRect/>
          </a:stretch>
        </p:blipFill>
        <p:spPr>
          <a:xfrm>
            <a:off x="7676573" y="311869"/>
            <a:ext cx="4137964" cy="4912892"/>
          </a:xfrm>
          <a:prstGeom prst="rect">
            <a:avLst/>
          </a:prstGeom>
          <a:ln w="38100">
            <a:solidFill>
              <a:schemeClr val="tx1"/>
            </a:solidFill>
          </a:ln>
        </p:spPr>
      </p:pic>
      <p:sp>
        <p:nvSpPr>
          <p:cNvPr id="2" name="TextBox 1">
            <a:extLst>
              <a:ext uri="{FF2B5EF4-FFF2-40B4-BE49-F238E27FC236}">
                <a16:creationId xmlns:a16="http://schemas.microsoft.com/office/drawing/2014/main" id="{5D4B7E17-A5CF-E208-ABFE-41DF7470238D}"/>
              </a:ext>
            </a:extLst>
          </p:cNvPr>
          <p:cNvSpPr txBox="1"/>
          <p:nvPr/>
        </p:nvSpPr>
        <p:spPr>
          <a:xfrm>
            <a:off x="7103326" y="5622805"/>
            <a:ext cx="4672527" cy="923714"/>
          </a:xfrm>
          <a:prstGeom prst="rect">
            <a:avLst/>
          </a:prstGeom>
          <a:solidFill>
            <a:schemeClr val="bg1"/>
          </a:solidFill>
        </p:spPr>
        <p:txBody>
          <a:bodyPr wrap="square" rtlCol="0">
            <a:spAutoFit/>
          </a:bodyPr>
          <a:lstStyle/>
          <a:p>
            <a:pPr algn="ctr" defTabSz="914388"/>
            <a:r>
              <a:rPr lang="en-US" sz="1801" dirty="0">
                <a:solidFill>
                  <a:prstClr val="black"/>
                </a:solidFill>
                <a:latin typeface="Times New Roman" panose="02020603050405020304" pitchFamily="18" charset="0"/>
                <a:cs typeface="Times New Roman" panose="02020603050405020304" pitchFamily="18" charset="0"/>
              </a:rPr>
              <a:t>British role in supplying Chinese labor</a:t>
            </a:r>
          </a:p>
          <a:p>
            <a:pPr algn="ctr" defTabSz="914388"/>
            <a:r>
              <a:rPr lang="en-US" sz="1801" dirty="0">
                <a:solidFill>
                  <a:prstClr val="black"/>
                </a:solidFill>
                <a:latin typeface="Times New Roman" panose="02020603050405020304" pitchFamily="18" charset="0"/>
                <a:cs typeface="Times New Roman" panose="02020603050405020304" pitchFamily="18" charset="0"/>
              </a:rPr>
              <a:t>Connection to upheavals of late Qing dynasty (Taiping Rebellion, Opium Wars)?</a:t>
            </a:r>
          </a:p>
        </p:txBody>
      </p:sp>
    </p:spTree>
    <p:extLst>
      <p:ext uri="{BB962C8B-B14F-4D97-AF65-F5344CB8AC3E}">
        <p14:creationId xmlns:p14="http://schemas.microsoft.com/office/powerpoint/2010/main" val="1907025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B0A71C-5282-9FDD-95EE-6B9BCB26A3D7}"/>
              </a:ext>
            </a:extLst>
          </p:cNvPr>
          <p:cNvSpPr txBox="1"/>
          <p:nvPr/>
        </p:nvSpPr>
        <p:spPr>
          <a:xfrm rot="10549520" flipV="1">
            <a:off x="8241635" y="1273953"/>
            <a:ext cx="3889007" cy="369332"/>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ts val="0"/>
              </a:spcBef>
              <a:spcAft>
                <a:spcPts val="375"/>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dlt"/>
                <a:ea typeface="+mn-ea"/>
                <a:cs typeface="+mn-cs"/>
              </a:rPr>
              <a:t>“Tertulia” (c. late 19thc), Pedro Figari</a:t>
            </a:r>
            <a:endParaRPr kumimoji="0" lang="en-US" sz="1800" b="0" i="0" u="sng" strike="noStrike" kern="1200" cap="none" spc="0" normalizeH="0" baseline="0" noProof="0" dirty="0">
              <a:ln>
                <a:noFill/>
              </a:ln>
              <a:solidFill>
                <a:srgbClr val="000000"/>
              </a:solidFill>
              <a:effectLst/>
              <a:uLnTx/>
              <a:uFillTx/>
              <a:latin typeface="hedlt"/>
              <a:ea typeface="+mn-ea"/>
              <a:cs typeface="+mn-cs"/>
            </a:endParaRPr>
          </a:p>
        </p:txBody>
      </p:sp>
      <p:sp>
        <p:nvSpPr>
          <p:cNvPr id="2" name="TextBox 1">
            <a:extLst>
              <a:ext uri="{FF2B5EF4-FFF2-40B4-BE49-F238E27FC236}">
                <a16:creationId xmlns:a16="http://schemas.microsoft.com/office/drawing/2014/main" id="{029B8F5A-F48B-1582-7451-B28A4203869C}"/>
              </a:ext>
            </a:extLst>
          </p:cNvPr>
          <p:cNvSpPr txBox="1"/>
          <p:nvPr/>
        </p:nvSpPr>
        <p:spPr>
          <a:xfrm>
            <a:off x="444134" y="236434"/>
            <a:ext cx="3514516" cy="6278642"/>
          </a:xfrm>
          <a:prstGeom prst="rect">
            <a:avLst/>
          </a:prstGeom>
          <a:solidFill>
            <a:schemeClr val="bg1"/>
          </a:solid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Clorinda </a:t>
            </a:r>
            <a:r>
              <a:rPr kumimoji="0" lang="en-US" sz="2400" b="1" i="0" u="none" strike="noStrike" kern="1200" cap="none" spc="0" normalizeH="0" baseline="0" noProof="0" dirty="0" err="1">
                <a:ln>
                  <a:noFill/>
                </a:ln>
                <a:solidFill>
                  <a:prstClr val="black"/>
                </a:solidFill>
                <a:effectLst/>
                <a:uLnTx/>
                <a:uFillTx/>
                <a:latin typeface="Book Antiqua" panose="02040602050305030304" pitchFamily="18" charset="0"/>
                <a:ea typeface="+mn-ea"/>
                <a:cs typeface="+mn-cs"/>
              </a:rPr>
              <a:t>Matto</a:t>
            </a:r>
            <a:r>
              <a:rPr kumimoji="0" lang="en-US" sz="24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de Turner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(1852-1909) and “Women’s Work”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Writer, editor, novelist, playwright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*exiled author and editor (from 1895)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Themes/Topics/ Focus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Peruvian culture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Education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Justice and reform for women, indigenous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Anti-Church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4182409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997"/>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A person with curly hair and pearl necklace&#10;&#10;Description automatically generated">
            <a:extLst>
              <a:ext uri="{FF2B5EF4-FFF2-40B4-BE49-F238E27FC236}">
                <a16:creationId xmlns:a16="http://schemas.microsoft.com/office/drawing/2014/main" id="{3C67023D-B9B5-207A-39FA-605EFDA24EB8}"/>
              </a:ext>
            </a:extLst>
          </p:cNvPr>
          <p:cNvPicPr>
            <a:picLocks noChangeAspect="1"/>
          </p:cNvPicPr>
          <p:nvPr/>
        </p:nvPicPr>
        <p:blipFill>
          <a:blip r:embed="rId4"/>
          <a:stretch>
            <a:fillRect/>
          </a:stretch>
        </p:blipFill>
        <p:spPr>
          <a:xfrm>
            <a:off x="718210" y="127312"/>
            <a:ext cx="2757392" cy="2830923"/>
          </a:xfrm>
          <a:prstGeom prst="rect">
            <a:avLst/>
          </a:prstGeom>
          <a:ln w="38100">
            <a:solidFill>
              <a:schemeClr val="tx1"/>
            </a:solidFill>
          </a:ln>
        </p:spPr>
      </p:pic>
      <p:sp>
        <p:nvSpPr>
          <p:cNvPr id="2" name="TextBox 1">
            <a:extLst>
              <a:ext uri="{FF2B5EF4-FFF2-40B4-BE49-F238E27FC236}">
                <a16:creationId xmlns:a16="http://schemas.microsoft.com/office/drawing/2014/main" id="{F6CB25DA-952A-5C86-B438-05C2F589542A}"/>
              </a:ext>
            </a:extLst>
          </p:cNvPr>
          <p:cNvSpPr txBox="1"/>
          <p:nvPr/>
        </p:nvSpPr>
        <p:spPr>
          <a:xfrm>
            <a:off x="466556" y="3628940"/>
            <a:ext cx="3440104" cy="2677656"/>
          </a:xfrm>
          <a:prstGeom prst="rect">
            <a:avLst/>
          </a:prstGeom>
          <a:solidFill>
            <a:schemeClr val="bg1"/>
          </a:solidFill>
          <a:ln w="381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How did a motherless “mountain girl” from Cusco (Cuzco) become one of the leading literary figures, editors, and activists  in and beyond Latin America?</a:t>
            </a:r>
          </a:p>
        </p:txBody>
      </p:sp>
      <p:sp>
        <p:nvSpPr>
          <p:cNvPr id="3" name="TextBox 2">
            <a:extLst>
              <a:ext uri="{FF2B5EF4-FFF2-40B4-BE49-F238E27FC236}">
                <a16:creationId xmlns:a16="http://schemas.microsoft.com/office/drawing/2014/main" id="{DB0ADF27-3B08-981A-501B-53EE2983161D}"/>
              </a:ext>
            </a:extLst>
          </p:cNvPr>
          <p:cNvSpPr txBox="1"/>
          <p:nvPr/>
        </p:nvSpPr>
        <p:spPr>
          <a:xfrm>
            <a:off x="4064622" y="25232"/>
            <a:ext cx="5940770" cy="6832768"/>
          </a:xfrm>
          <a:prstGeom prst="rect">
            <a:avLst/>
          </a:prstGeom>
          <a:solidFill>
            <a:schemeClr val="bg1"/>
          </a:solidFill>
          <a:ln>
            <a:solidFill>
              <a:schemeClr val="tx1"/>
            </a:solidFill>
          </a:ln>
        </p:spPr>
        <p:txBody>
          <a:bodyPr wrap="square" rtlCol="0">
            <a:spAutoFit/>
          </a:bodyPr>
          <a:lstStyle/>
          <a:p>
            <a:pPr algn="ctr" defTabSz="914388"/>
            <a:r>
              <a:rPr lang="en-US" sz="2800" dirty="0">
                <a:solidFill>
                  <a:prstClr val="black"/>
                </a:solidFill>
                <a:latin typeface="Book Antiqua" panose="02040602050305030304" pitchFamily="18" charset="0"/>
              </a:rPr>
              <a:t>Clorinda Matto de Turner:</a:t>
            </a:r>
          </a:p>
          <a:p>
            <a:pPr algn="ctr" defTabSz="914388"/>
            <a:r>
              <a:rPr lang="en-US" sz="2800" dirty="0">
                <a:solidFill>
                  <a:prstClr val="black"/>
                </a:solidFill>
                <a:latin typeface="Book Antiqua" panose="02040602050305030304" pitchFamily="18" charset="0"/>
              </a:rPr>
              <a:t>Earning a living, demanding reform</a:t>
            </a:r>
          </a:p>
          <a:p>
            <a:pPr defTabSz="914388"/>
            <a:endParaRPr lang="en-US" sz="2800" dirty="0">
              <a:solidFill>
                <a:prstClr val="black"/>
              </a:solidFill>
              <a:latin typeface="Book Antiqua" panose="02040602050305030304" pitchFamily="18" charset="0"/>
            </a:endParaRPr>
          </a:p>
          <a:p>
            <a:pPr defTabSz="914388"/>
            <a:r>
              <a:rPr lang="en-US" sz="2800" dirty="0">
                <a:solidFill>
                  <a:prstClr val="black"/>
                </a:solidFill>
                <a:latin typeface="Book Antiqua" panose="02040602050305030304" pitchFamily="18" charset="0"/>
              </a:rPr>
              <a:t>1881: handling husband’s </a:t>
            </a:r>
          </a:p>
          <a:p>
            <a:pPr defTabSz="914388"/>
            <a:r>
              <a:rPr lang="en-US" sz="2800" dirty="0">
                <a:solidFill>
                  <a:prstClr val="black"/>
                </a:solidFill>
                <a:latin typeface="Book Antiqua" panose="02040602050305030304" pitchFamily="18" charset="0"/>
              </a:rPr>
              <a:t>           death and debt</a:t>
            </a:r>
          </a:p>
          <a:p>
            <a:pPr defTabSz="914388"/>
            <a:endParaRPr lang="en-US" sz="2800" dirty="0">
              <a:solidFill>
                <a:prstClr val="black"/>
              </a:solidFill>
              <a:latin typeface="Book Antiqua" panose="02040602050305030304" pitchFamily="18" charset="0"/>
            </a:endParaRPr>
          </a:p>
          <a:p>
            <a:pPr defTabSz="914388"/>
            <a:r>
              <a:rPr lang="en-US" sz="2800" dirty="0">
                <a:solidFill>
                  <a:prstClr val="black"/>
                </a:solidFill>
                <a:latin typeface="Book Antiqua" panose="02040602050305030304" pitchFamily="18" charset="0"/>
              </a:rPr>
              <a:t>1884: first woman editor </a:t>
            </a:r>
          </a:p>
          <a:p>
            <a:pPr defTabSz="914388"/>
            <a:r>
              <a:rPr lang="en-US" sz="2800" dirty="0">
                <a:solidFill>
                  <a:prstClr val="black"/>
                </a:solidFill>
                <a:latin typeface="Book Antiqua" panose="02040602050305030304" pitchFamily="18" charset="0"/>
              </a:rPr>
              <a:t>          of a daily newspaper </a:t>
            </a:r>
          </a:p>
          <a:p>
            <a:pPr defTabSz="914388"/>
            <a:r>
              <a:rPr lang="en-US" sz="2800" dirty="0">
                <a:solidFill>
                  <a:prstClr val="black"/>
                </a:solidFill>
                <a:latin typeface="Book Antiqua" panose="02040602050305030304" pitchFamily="18" charset="0"/>
              </a:rPr>
              <a:t>         in the Americas </a:t>
            </a:r>
          </a:p>
          <a:p>
            <a:pPr defTabSz="914388"/>
            <a:r>
              <a:rPr lang="en-US" sz="2800" i="1" dirty="0">
                <a:solidFill>
                  <a:prstClr val="black"/>
                </a:solidFill>
                <a:latin typeface="Book Antiqua" panose="02040602050305030304" pitchFamily="18" charset="0"/>
              </a:rPr>
              <a:t>         (La Bolsa)</a:t>
            </a:r>
            <a:endParaRPr lang="en-US" sz="2800" dirty="0">
              <a:solidFill>
                <a:prstClr val="black"/>
              </a:solidFill>
              <a:latin typeface="Book Antiqua" panose="02040602050305030304" pitchFamily="18" charset="0"/>
            </a:endParaRPr>
          </a:p>
          <a:p>
            <a:pPr defTabSz="914388"/>
            <a:r>
              <a:rPr lang="en-US" sz="2800" dirty="0">
                <a:solidFill>
                  <a:prstClr val="black"/>
                </a:solidFill>
                <a:latin typeface="Book Antiqua" panose="02040602050305030304" pitchFamily="18" charset="0"/>
              </a:rPr>
              <a:t>   </a:t>
            </a:r>
          </a:p>
          <a:p>
            <a:pPr defTabSz="914388"/>
            <a:r>
              <a:rPr lang="en-US" sz="2800" dirty="0">
                <a:solidFill>
                  <a:prstClr val="black"/>
                </a:solidFill>
                <a:latin typeface="Book Antiqua" panose="02040602050305030304" pitchFamily="18" charset="0"/>
              </a:rPr>
              <a:t>1889: Publication of </a:t>
            </a:r>
          </a:p>
          <a:p>
            <a:pPr defTabSz="914388"/>
            <a:r>
              <a:rPr lang="en-US" sz="2800" i="1" dirty="0">
                <a:solidFill>
                  <a:prstClr val="black"/>
                </a:solidFill>
                <a:latin typeface="Book Antiqua" panose="02040602050305030304" pitchFamily="18" charset="0"/>
              </a:rPr>
              <a:t>         Birds Without a Nest</a:t>
            </a:r>
          </a:p>
          <a:p>
            <a:pPr defTabSz="914388"/>
            <a:r>
              <a:rPr lang="en-US" sz="2800" dirty="0">
                <a:solidFill>
                  <a:prstClr val="black"/>
                </a:solidFill>
                <a:latin typeface="Book Antiqua" panose="02040602050305030304" pitchFamily="18" charset="0"/>
              </a:rPr>
              <a:t>          first indigenist novel</a:t>
            </a:r>
          </a:p>
          <a:p>
            <a:pPr defTabSz="914388"/>
            <a:r>
              <a:rPr lang="en-US" sz="2800" dirty="0">
                <a:solidFill>
                  <a:prstClr val="black"/>
                </a:solidFill>
                <a:latin typeface="Book Antiqua" panose="02040602050305030304" pitchFamily="18" charset="0"/>
              </a:rPr>
              <a:t>          from the Americas</a:t>
            </a:r>
            <a:endParaRPr lang="en-US" sz="2800" dirty="0">
              <a:solidFill>
                <a:prstClr val="black"/>
              </a:solidFill>
              <a:latin typeface="Aptos" panose="02110004020202020204"/>
            </a:endParaRPr>
          </a:p>
          <a:p>
            <a:pPr defTabSz="914388"/>
            <a:endParaRPr lang="en-US" sz="1801" dirty="0">
              <a:solidFill>
                <a:prstClr val="black"/>
              </a:solidFill>
              <a:latin typeface="Aptos" panose="02110004020202020204"/>
            </a:endParaRPr>
          </a:p>
        </p:txBody>
      </p:sp>
      <p:pic>
        <p:nvPicPr>
          <p:cNvPr id="5" name="Picture 4" descr="A person with a stick&#10;&#10;AI-generated content may be incorrect.">
            <a:extLst>
              <a:ext uri="{FF2B5EF4-FFF2-40B4-BE49-F238E27FC236}">
                <a16:creationId xmlns:a16="http://schemas.microsoft.com/office/drawing/2014/main" id="{ED8FB9BD-C13F-006D-F30A-89665FF25121}"/>
              </a:ext>
            </a:extLst>
          </p:cNvPr>
          <p:cNvPicPr>
            <a:picLocks noChangeAspect="1"/>
          </p:cNvPicPr>
          <p:nvPr/>
        </p:nvPicPr>
        <p:blipFill>
          <a:blip r:embed="rId5"/>
          <a:stretch>
            <a:fillRect/>
          </a:stretch>
        </p:blipFill>
        <p:spPr>
          <a:xfrm>
            <a:off x="8687855" y="2438399"/>
            <a:ext cx="3006269" cy="4220527"/>
          </a:xfrm>
          <a:prstGeom prst="rect">
            <a:avLst/>
          </a:prstGeom>
        </p:spPr>
      </p:pic>
    </p:spTree>
    <p:extLst>
      <p:ext uri="{BB962C8B-B14F-4D97-AF65-F5344CB8AC3E}">
        <p14:creationId xmlns:p14="http://schemas.microsoft.com/office/powerpoint/2010/main" val="161445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7B408-8164-A920-6468-0A1D9CF91F71}"/>
              </a:ext>
            </a:extLst>
          </p:cNvPr>
          <p:cNvSpPr txBox="1"/>
          <p:nvPr/>
        </p:nvSpPr>
        <p:spPr>
          <a:xfrm>
            <a:off x="157162" y="25360"/>
            <a:ext cx="11858626" cy="6832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From </a:t>
            </a:r>
            <a:r>
              <a:rPr kumimoji="0" lang="en-US" sz="2400" b="0" i="1"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Birds without a Nest </a:t>
            </a:r>
            <a:r>
              <a:rPr kumimoji="0" lang="en-US" sz="2400" b="0" i="0"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a:t>
            </a:r>
            <a:r>
              <a:rPr kumimoji="0" lang="en-US" sz="2400" b="0" i="1"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Aves Sin </a:t>
            </a:r>
            <a:r>
              <a:rPr kumimoji="0" lang="en-US" sz="2400" b="0" i="1" u="sng" strike="noStrike" kern="1200" cap="none" spc="0" normalizeH="0" baseline="0" noProof="0" dirty="0" err="1">
                <a:ln>
                  <a:noFill/>
                </a:ln>
                <a:solidFill>
                  <a:prstClr val="black"/>
                </a:solidFill>
                <a:effectLst/>
                <a:uLnTx/>
                <a:uFillTx/>
                <a:latin typeface="Book Antiqua" panose="02040602050305030304" pitchFamily="18" charset="0"/>
                <a:ea typeface="+mn-ea"/>
                <a:cs typeface="+mn-cs"/>
              </a:rPr>
              <a:t>Nido</a:t>
            </a:r>
            <a:r>
              <a:rPr kumimoji="0" lang="en-US" sz="2400" b="0" i="0" u="sng" strike="noStrike" kern="1200" cap="none" spc="0" normalizeH="0" baseline="0" noProof="0" dirty="0">
                <a:ln>
                  <a:noFill/>
                </a:ln>
                <a:solidFill>
                  <a:prstClr val="black"/>
                </a:solidFill>
                <a:effectLst/>
                <a:uLnTx/>
                <a:uFillTx/>
                <a:latin typeface="Book Antiqua" panose="02040602050305030304" pitchFamily="18"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In the following scene, Marcela and her daughter Margarida pay a visit to Father Pascual to pay him off and do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“Where did you find this young girl so pretty and plump?”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“She is my daughter, Father,” replied Marcela.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“And how old is she?”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“I have counted some fourteen years since her baptism, </a:t>
            </a:r>
            <a:r>
              <a:rPr kumimoji="0" lang="en-US" sz="1800" b="0" i="0" u="none" strike="noStrike" kern="1200" cap="none" spc="0" normalizeH="0" baseline="0" noProof="0" dirty="0" err="1">
                <a:ln>
                  <a:noFill/>
                </a:ln>
                <a:solidFill>
                  <a:prstClr val="black"/>
                </a:solidFill>
                <a:effectLst/>
                <a:uLnTx/>
                <a:uFillTx/>
                <a:latin typeface="Book Antiqua" panose="02040602050305030304" pitchFamily="18" charset="0"/>
                <a:ea typeface="+mn-ea"/>
                <a:cs typeface="+mn-cs"/>
              </a:rPr>
              <a:t>señor</a:t>
            </a: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padre.”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“Ah then it was not I who sprinkled her [with holy water]; it is hardly six years since I came. And, well, this year you will put her in service of the church, will you not? She can begin by washing dishes and attending to other little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“Father!”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“And you, lazy one, when do you begin the </a:t>
            </a:r>
            <a:r>
              <a:rPr kumimoji="0" lang="en-US" sz="1800" b="0" i="0" u="none" strike="noStrike" kern="1200" cap="none" spc="0" normalizeH="0" baseline="0" noProof="0" dirty="0" err="1">
                <a:ln>
                  <a:noFill/>
                </a:ln>
                <a:solidFill>
                  <a:prstClr val="black"/>
                </a:solidFill>
                <a:effectLst/>
                <a:uLnTx/>
                <a:uFillTx/>
                <a:latin typeface="Book Antiqua" panose="02040602050305030304" pitchFamily="18" charset="0"/>
                <a:ea typeface="+mn-ea"/>
                <a:cs typeface="+mn-cs"/>
              </a:rPr>
              <a:t>mita</a:t>
            </a: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Is it not already your turn?” Said the priest, fixing his eyes on Marcela and getting familiar with her, patting her on the back.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“Yes, Father,’ said the woman trembling.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24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peru with black and white cities&#10;&#10;AI-generated content may be incorrect.">
            <a:extLst>
              <a:ext uri="{FF2B5EF4-FFF2-40B4-BE49-F238E27FC236}">
                <a16:creationId xmlns:a16="http://schemas.microsoft.com/office/drawing/2014/main" id="{55AF33DB-F6AB-2414-C035-5DE4CC6EE094}"/>
              </a:ext>
            </a:extLst>
          </p:cNvPr>
          <p:cNvPicPr>
            <a:picLocks noChangeAspect="1"/>
          </p:cNvPicPr>
          <p:nvPr/>
        </p:nvPicPr>
        <p:blipFill>
          <a:blip r:embed="rId3"/>
          <a:stretch>
            <a:fillRect/>
          </a:stretch>
        </p:blipFill>
        <p:spPr>
          <a:xfrm>
            <a:off x="375341" y="340801"/>
            <a:ext cx="5486979" cy="6030580"/>
          </a:xfrm>
          <a:prstGeom prst="rect">
            <a:avLst/>
          </a:prstGeom>
          <a:ln w="38100">
            <a:solidFill>
              <a:schemeClr val="tx1"/>
            </a:solidFill>
          </a:ln>
        </p:spPr>
      </p:pic>
      <p:cxnSp>
        <p:nvCxnSpPr>
          <p:cNvPr id="4" name="Straight Arrow Connector 3">
            <a:extLst>
              <a:ext uri="{FF2B5EF4-FFF2-40B4-BE49-F238E27FC236}">
                <a16:creationId xmlns:a16="http://schemas.microsoft.com/office/drawing/2014/main" id="{A318D96F-8F29-EFC7-077B-8AB45293D064}"/>
              </a:ext>
            </a:extLst>
          </p:cNvPr>
          <p:cNvCxnSpPr/>
          <p:nvPr/>
        </p:nvCxnSpPr>
        <p:spPr>
          <a:xfrm>
            <a:off x="4321276" y="4719486"/>
            <a:ext cx="0" cy="530943"/>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CF4F7AF9-4B58-328F-BD5E-A06696200F83}"/>
              </a:ext>
            </a:extLst>
          </p:cNvPr>
          <p:cNvCxnSpPr/>
          <p:nvPr/>
        </p:nvCxnSpPr>
        <p:spPr>
          <a:xfrm flipH="1" flipV="1">
            <a:off x="2654712" y="4321277"/>
            <a:ext cx="1474837" cy="1002891"/>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pic>
        <p:nvPicPr>
          <p:cNvPr id="4098" name="Picture 2" descr="Map of South America with each location noted and annotated with a photo">
            <a:hlinkClick r:id="rId4"/>
            <a:extLst>
              <a:ext uri="{FF2B5EF4-FFF2-40B4-BE49-F238E27FC236}">
                <a16:creationId xmlns:a16="http://schemas.microsoft.com/office/drawing/2014/main" id="{9B55E05D-4A73-E859-979F-D49798028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7094" y="181091"/>
            <a:ext cx="4902201" cy="63500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B1FA4A44-1F77-D306-168B-CC9603442A9C}"/>
              </a:ext>
            </a:extLst>
          </p:cNvPr>
          <p:cNvCxnSpPr/>
          <p:nvPr/>
        </p:nvCxnSpPr>
        <p:spPr>
          <a:xfrm>
            <a:off x="7728156" y="2698955"/>
            <a:ext cx="1592827" cy="1622323"/>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942DB13-2F1E-E75A-0209-55CAAF95235D}"/>
              </a:ext>
            </a:extLst>
          </p:cNvPr>
          <p:cNvSpPr txBox="1"/>
          <p:nvPr/>
        </p:nvSpPr>
        <p:spPr>
          <a:xfrm>
            <a:off x="1314668" y="6094717"/>
            <a:ext cx="10264853" cy="461665"/>
          </a:xfrm>
          <a:prstGeom prst="rect">
            <a:avLst/>
          </a:prstGeom>
          <a:solidFill>
            <a:schemeClr val="bg1"/>
          </a:solidFill>
          <a:ln w="28575">
            <a:solidFill>
              <a:schemeClr val="tx1"/>
            </a:solidFill>
          </a:ln>
        </p:spPr>
        <p:txBody>
          <a:bodyPr wrap="square" rtlCol="0">
            <a:spAutoFit/>
          </a:bodyPr>
          <a:lstStyle/>
          <a:p>
            <a:pPr defTabSz="914388"/>
            <a:r>
              <a:rPr lang="en-US" sz="2400" dirty="0">
                <a:solidFill>
                  <a:prstClr val="black"/>
                </a:solidFill>
                <a:latin typeface="Book Antiqua" panose="02040602050305030304" pitchFamily="18" charset="0"/>
              </a:rPr>
              <a:t>Clorinda Mattos de Turner: a 19thc author-editor-activist on the move</a:t>
            </a:r>
          </a:p>
        </p:txBody>
      </p:sp>
      <p:cxnSp>
        <p:nvCxnSpPr>
          <p:cNvPr id="12" name="Straight Arrow Connector 11">
            <a:extLst>
              <a:ext uri="{FF2B5EF4-FFF2-40B4-BE49-F238E27FC236}">
                <a16:creationId xmlns:a16="http://schemas.microsoft.com/office/drawing/2014/main" id="{9D41F8F8-68CE-2090-C103-2DF60D17A6DA}"/>
              </a:ext>
            </a:extLst>
          </p:cNvPr>
          <p:cNvCxnSpPr/>
          <p:nvPr/>
        </p:nvCxnSpPr>
        <p:spPr>
          <a:xfrm flipV="1">
            <a:off x="9615949" y="2595717"/>
            <a:ext cx="2079524" cy="159282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BA32579-FA87-9F21-5BBC-CB687C54F575}"/>
              </a:ext>
            </a:extLst>
          </p:cNvPr>
          <p:cNvCxnSpPr/>
          <p:nvPr/>
        </p:nvCxnSpPr>
        <p:spPr>
          <a:xfrm flipH="1">
            <a:off x="9468468" y="2890686"/>
            <a:ext cx="2465605" cy="1548581"/>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419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of a modern latin america&#10;&#10;AI-generated content may be incorrect.">
            <a:extLst>
              <a:ext uri="{FF2B5EF4-FFF2-40B4-BE49-F238E27FC236}">
                <a16:creationId xmlns:a16="http://schemas.microsoft.com/office/drawing/2014/main" id="{2875B691-B6A5-5A95-50C8-C37F526405AE}"/>
              </a:ext>
            </a:extLst>
          </p:cNvPr>
          <p:cNvPicPr>
            <a:picLocks noChangeAspect="1"/>
          </p:cNvPicPr>
          <p:nvPr/>
        </p:nvPicPr>
        <p:blipFill>
          <a:blip r:embed="rId2"/>
          <a:stretch>
            <a:fillRect/>
          </a:stretch>
        </p:blipFill>
        <p:spPr>
          <a:xfrm>
            <a:off x="967922" y="313481"/>
            <a:ext cx="4213678" cy="6231037"/>
          </a:xfrm>
          <a:prstGeom prst="rect">
            <a:avLst/>
          </a:prstGeom>
        </p:spPr>
      </p:pic>
      <p:sp>
        <p:nvSpPr>
          <p:cNvPr id="4" name="TextBox 3">
            <a:extLst>
              <a:ext uri="{FF2B5EF4-FFF2-40B4-BE49-F238E27FC236}">
                <a16:creationId xmlns:a16="http://schemas.microsoft.com/office/drawing/2014/main" id="{DB83DE48-128F-C955-1A0B-972DE1B6E4E7}"/>
              </a:ext>
            </a:extLst>
          </p:cNvPr>
          <p:cNvSpPr txBox="1"/>
          <p:nvPr/>
        </p:nvSpPr>
        <p:spPr>
          <a:xfrm>
            <a:off x="6278137" y="2274849"/>
            <a:ext cx="4806175" cy="1384995"/>
          </a:xfrm>
          <a:prstGeom prst="rect">
            <a:avLst/>
          </a:prstGeom>
          <a:noFill/>
        </p:spPr>
        <p:txBody>
          <a:bodyPr wrap="square" rtlCol="0">
            <a:spAutoFit/>
          </a:bodyPr>
          <a:lstStyle/>
          <a:p>
            <a:pPr algn="ctr"/>
            <a:r>
              <a:rPr lang="en-US" sz="2800" dirty="0">
                <a:latin typeface="Book Antiqua" panose="02040602050305030304" pitchFamily="18" charset="0"/>
              </a:rPr>
              <a:t>For more information, and a closer look at strategies in teaching Latin America….</a:t>
            </a:r>
          </a:p>
        </p:txBody>
      </p:sp>
    </p:spTree>
    <p:extLst>
      <p:ext uri="{BB962C8B-B14F-4D97-AF65-F5344CB8AC3E}">
        <p14:creationId xmlns:p14="http://schemas.microsoft.com/office/powerpoint/2010/main" val="262667847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23554</TotalTime>
  <Words>1217</Words>
  <Application>Microsoft Macintosh PowerPoint</Application>
  <PresentationFormat>Widescreen</PresentationFormat>
  <Paragraphs>164</Paragraphs>
  <Slides>18</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Aptos</vt:lpstr>
      <vt:lpstr>Aptos Display</vt:lpstr>
      <vt:lpstr>Arial</vt:lpstr>
      <vt:lpstr>Book Antiqua</vt:lpstr>
      <vt:lpstr>Calibri</vt:lpstr>
      <vt:lpstr>Calibri Light</vt:lpstr>
      <vt:lpstr>Garamond</vt:lpstr>
      <vt:lpstr>hedlt</vt:lpstr>
      <vt:lpstr>Times New Roman</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Suzanne Litrel</dc:creator>
  <cp:lastModifiedBy>Suzanne Litrel</cp:lastModifiedBy>
  <cp:revision>6</cp:revision>
  <cp:lastPrinted>2025-12-03T15:57:38Z</cp:lastPrinted>
  <dcterms:created xsi:type="dcterms:W3CDTF">2025-11-18T19:54:55Z</dcterms:created>
  <dcterms:modified xsi:type="dcterms:W3CDTF">2026-01-08T02:09:55Z</dcterms:modified>
</cp:coreProperties>
</file>